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FAF268-BC1E-A16F-FF9A-F6320D80D28E}" v="164" dt="2020-03-25T14:58:37.326"/>
    <p1510:client id="{BE19DFA2-0BCB-D9D5-E80C-22F8DDF86212}" v="34" dt="2020-04-30T08:16:36.7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4/30/2020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555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93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77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166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4/30/2020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605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4/30/2020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95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4/30/2020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442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4/30/2020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214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4/30/2020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0526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351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679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439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1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i="0" kern="1200" cap="none" spc="-7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QEjgPh4SEmU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FElItXUgItw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e8qDOGLCSFo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06EC0D70-9500-4534-A295-7D9EA497503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90000"/>
          </a:blip>
          <a:srcRect t="11205" r="-2" b="4950"/>
          <a:stretch/>
        </p:blipFill>
        <p:spPr>
          <a:xfrm>
            <a:off x="1" y="10"/>
            <a:ext cx="12191999" cy="6857989"/>
          </a:xfrm>
          <a:prstGeom prst="rect">
            <a:avLst/>
          </a:prstGeom>
        </p:spPr>
      </p:pic>
      <p:sp>
        <p:nvSpPr>
          <p:cNvPr id="6" name="Rectangle 8">
            <a:extLst>
              <a:ext uri="{FF2B5EF4-FFF2-40B4-BE49-F238E27FC236}">
                <a16:creationId xmlns:a16="http://schemas.microsoft.com/office/drawing/2014/main" id="{DB4A12B6-EF0D-43E8-8C17-4FAD4D2766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>
              <a:lumMod val="85000"/>
              <a:lumOff val="15000"/>
              <a:alpha val="93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AE107525-0C02-447F-8A3F-553320A7230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2"/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>
            <a:normAutofit/>
          </a:bodyPr>
          <a:lstStyle/>
          <a:p>
            <a:r>
              <a:rPr lang="en-US" dirty="0">
                <a:cs typeface="Calibri Light"/>
              </a:rPr>
              <a:t>Singing Assembly 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Mrs</a:t>
            </a:r>
            <a:r>
              <a:rPr lang="en-US" dirty="0"/>
              <a:t> Saunders </a:t>
            </a:r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AB7A42E3-05D8-4A0B-9D4E-20EF581E57C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0" name="Straight Connector 14">
            <a:extLst>
              <a:ext uri="{FF2B5EF4-FFF2-40B4-BE49-F238E27FC236}">
                <a16:creationId xmlns:a16="http://schemas.microsoft.com/office/drawing/2014/main" id="{6EE9A54B-189D-4645-8254-FDC4210EC6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11CE48F-D5E4-4520-AF1E-8F85CFBDA5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1448851-39AD-4943-BF9C-C50704E0837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913025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07D7A7-B48E-4C42-9472-A88015351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Song 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E5F0B-2599-4EBD-9EB9-D23235809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4616" y="2626840"/>
            <a:ext cx="7245103" cy="313177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600" dirty="0">
                <a:hlinkClick r:id="rId4"/>
              </a:rPr>
              <a:t>Eye of the Tiger</a:t>
            </a:r>
            <a:r>
              <a:rPr lang="en-US" sz="3600" dirty="0"/>
              <a:t> </a:t>
            </a:r>
            <a:endParaRPr lang="en-US" dirty="0"/>
          </a:p>
          <a:p>
            <a:pPr marL="0" indent="0">
              <a:buNone/>
            </a:pPr>
            <a:endParaRPr lang="en-US" sz="4000" dirty="0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7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2FECC-1B28-4DC7-BFB6-2927E7301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two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53F5A5-CAE2-4AFF-84EA-7DB1FDD49D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000" dirty="0">
                <a:ea typeface="+mn-lt"/>
                <a:cs typeface="+mn-lt"/>
                <a:hlinkClick r:id="rId4"/>
              </a:rPr>
              <a:t>Sing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29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6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79BE-B865-44D3-AF4B-FC31260F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three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B3BA5-509F-4142-8375-9B76190F0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800" dirty="0">
                <a:hlinkClick r:id="rId4"/>
              </a:rPr>
              <a:t>Fight Song</a:t>
            </a:r>
            <a:r>
              <a:rPr lang="en-US" sz="4800" dirty="0"/>
              <a:t> 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65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C7B72-7EEB-4D2D-ABBA-E48CF511B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Requests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6FC51-2D4D-4E7D-AB94-30C1A5B911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school@cjs.tamat.org.uk</a:t>
            </a:r>
            <a:endParaRPr lang="en-US" sz="20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83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DarkSeedLeftStep">
      <a:dk1>
        <a:srgbClr val="000000"/>
      </a:dk1>
      <a:lt1>
        <a:srgbClr val="FFFFFF"/>
      </a:lt1>
      <a:dk2>
        <a:srgbClr val="412C24"/>
      </a:dk2>
      <a:lt2>
        <a:srgbClr val="E2E4E8"/>
      </a:lt2>
      <a:accent1>
        <a:srgbClr val="C09C4C"/>
      </a:accent1>
      <a:accent2>
        <a:srgbClr val="B15B3B"/>
      </a:accent2>
      <a:accent3>
        <a:srgbClr val="C34D5E"/>
      </a:accent3>
      <a:accent4>
        <a:srgbClr val="B13B7E"/>
      </a:accent4>
      <a:accent5>
        <a:srgbClr val="C34DC1"/>
      </a:accent5>
      <a:accent6>
        <a:srgbClr val="853FB3"/>
      </a:accent6>
      <a:hlink>
        <a:srgbClr val="C24AAC"/>
      </a:hlink>
      <a:folHlink>
        <a:srgbClr val="7F7F7F"/>
      </a:folHlink>
    </a:clrScheme>
    <a:fontScheme name="Savon">
      <a:maj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2151</TotalTime>
  <Words>19</Words>
  <Application>Microsoft Office PowerPoint</Application>
  <PresentationFormat>Widescreen</PresentationFormat>
  <Paragraphs>10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 Light</vt:lpstr>
      <vt:lpstr>Garamond</vt:lpstr>
      <vt:lpstr>Gill Sans MT</vt:lpstr>
      <vt:lpstr>SavonVTI</vt:lpstr>
      <vt:lpstr>Singing Assembly </vt:lpstr>
      <vt:lpstr>Song One</vt:lpstr>
      <vt:lpstr>Song two </vt:lpstr>
      <vt:lpstr>Song three </vt:lpstr>
      <vt:lpstr>Requests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 Saunders</dc:creator>
  <cp:lastModifiedBy>Katherine Saunders</cp:lastModifiedBy>
  <cp:revision>76</cp:revision>
  <dcterms:created xsi:type="dcterms:W3CDTF">2020-03-25T14:42:09Z</dcterms:created>
  <dcterms:modified xsi:type="dcterms:W3CDTF">2020-04-30T08:35:43Z</dcterms:modified>
</cp:coreProperties>
</file>