
<file path=[Content_Types].xml><?xml version="1.0" encoding="utf-8"?>
<Types xmlns="http://schemas.openxmlformats.org/package/2006/content-types">
  <Default Extension="emf" ContentType="image/x-emf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12"/>
  </p:notesMasterIdLst>
  <p:handoutMasterIdLst>
    <p:handoutMasterId r:id="rId13"/>
  </p:handoutMasterIdLst>
  <p:sldIdLst>
    <p:sldId id="257" r:id="rId2"/>
    <p:sldId id="264" r:id="rId3"/>
    <p:sldId id="265" r:id="rId4"/>
    <p:sldId id="258" r:id="rId5"/>
    <p:sldId id="266" r:id="rId6"/>
    <p:sldId id="259" r:id="rId7"/>
    <p:sldId id="260" r:id="rId8"/>
    <p:sldId id="261" r:id="rId9"/>
    <p:sldId id="262" r:id="rId10"/>
    <p:sldId id="26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552579"/>
    <a:srgbClr val="5F2987"/>
    <a:srgbClr val="00823B"/>
    <a:srgbClr val="7D3B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21E4AEA4-8DFA-4A89-87EB-49C32662AFE0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514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6" d="100"/>
          <a:sy n="76" d="100"/>
        </p:scale>
        <p:origin x="171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D91178-905E-4181-A080-73FBE2A7F10F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DC0C31-3BFD-43A2-B8EE-356E8F332F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6552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649B93-516E-447E-9C4C-C287614C6398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7908AF-65BE-457F-9D87-289A548E6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320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7908AF-65BE-457F-9D87-289A548E61F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6182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7908AF-65BE-457F-9D87-289A548E61F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53926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041400"/>
            <a:ext cx="12192000" cy="4216400"/>
          </a:xfrm>
          <a:prstGeom prst="rect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  <a:buNone/>
            </a:pPr>
            <a:endParaRPr lang="en-US" sz="4400" b="0" cap="none" spc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tx1">
                    <a:alpha val="40000"/>
                  </a:scheme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041400"/>
            <a:ext cx="9144000" cy="2387600"/>
          </a:xfrm>
          <a:noFill/>
        </p:spPr>
        <p:txBody>
          <a:bodyPr anchor="b"/>
          <a:lstStyle>
            <a:lvl1pPr algn="ctr">
              <a:defRPr sz="6000" b="0" cap="none" spc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noFill/>
        </p:spPr>
        <p:txBody>
          <a:bodyPr/>
          <a:lstStyle>
            <a:lvl1pPr marL="0" indent="0" algn="ctr">
              <a:buNone/>
              <a:defRPr sz="24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7B1E0-F476-4322-AA53-0018286DBC2F}" type="datetime1">
              <a:rPr lang="en-US" smtClean="0"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011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99E97-DADD-4C08-B07A-21ABC2EC9C0C}" type="datetime1">
              <a:rPr lang="en-US" smtClean="0"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511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62262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26430-5DC0-47CA-BF30-F2CEF34F1CCC}" type="datetime1">
              <a:rPr lang="en-US" smtClean="0"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429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2E9D0-9F88-4809-9326-E87DB6BC4685}" type="datetime1">
              <a:rPr lang="en-US" smtClean="0"/>
              <a:t>5/7/2020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4519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274638"/>
            <a:ext cx="10515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1489075"/>
            <a:ext cx="5156200" cy="6413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1850" y="2193925"/>
            <a:ext cx="5156200" cy="3978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9663" y="1489075"/>
            <a:ext cx="5157787" cy="6413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9663" y="2193925"/>
            <a:ext cx="5157787" cy="3978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BD937-36D5-440B-91A0-6786F6EDBFCD}" type="datetime1">
              <a:rPr lang="en-US" smtClean="0"/>
              <a:t>5/7/2020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851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D020A-2292-4331-AC54-713AADF8BC0C}" type="datetime1">
              <a:rPr lang="en-US" smtClean="0"/>
              <a:t>5/7/2020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067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9A559-F34C-48D0-A2A2-37B0B078BBAB}" type="datetime1">
              <a:rPr lang="en-US" smtClean="0"/>
              <a:t>5/7/2020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368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101850"/>
            <a:ext cx="3932237" cy="3759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B5B2-44EC-4F73-968D-750C1952CA62}" type="datetime1">
              <a:rPr lang="en-US" smtClean="0"/>
              <a:t>5/7/2020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032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101850"/>
            <a:ext cx="3932237" cy="3759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D9984-D554-4F72-BAB6-CB2CCA8D58F4}" type="datetime1">
              <a:rPr lang="en-US" smtClean="0"/>
              <a:t>5/7/2020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561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E9944-B6E8-44FA-B3BC-28C8F3B97A63}" type="datetime1">
              <a:rPr lang="en-US" smtClean="0"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35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6BA2A-22AB-40C3-A6FE-08AE8F5EAD50}" type="datetime1">
              <a:rPr lang="en-US" smtClean="0"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D91-5085-43EA-8734-9AB23AC09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68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solidFill>
            <a:schemeClr val="accent3">
              <a:lumMod val="20000"/>
              <a:lumOff val="80000"/>
              <a:alpha val="80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ABCC73E2-E386-4A38-B838-238D9BA645F8}" type="datetime1">
              <a:rPr lang="en-US" smtClean="0"/>
              <a:pPr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8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77200" y="6356350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FD068D91-5085-43EA-8734-9AB23AC0958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456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400" b="0" kern="1200" cap="none" spc="0">
          <a:ln w="0"/>
          <a:solidFill>
            <a:schemeClr val="tx2">
              <a:lumMod val="50000"/>
            </a:schemeClr>
          </a:solidFill>
          <a:effectLst>
            <a:outerShdw blurRad="38100" dist="19050" dir="2700000" algn="tl" rotWithShape="0">
              <a:schemeClr val="tx1">
                <a:alpha val="4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indent="0" algn="l" defTabSz="914400" rtl="0" eaLnBrk="1" latinLnBrk="0" hangingPunct="1">
        <a:lnSpc>
          <a:spcPct val="90000"/>
        </a:lnSpc>
        <a:spcBef>
          <a:spcPct val="30000"/>
        </a:spcBef>
        <a:buClr>
          <a:schemeClr val="tx2">
            <a:lumMod val="75000"/>
          </a:schemeClr>
        </a:buClr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6.png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13" Type="http://schemas.openxmlformats.org/officeDocument/2006/relationships/image" Target="../media/image17.em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.emf"/><Relationship Id="rId12" Type="http://schemas.openxmlformats.org/officeDocument/2006/relationships/image" Target="../media/image16.emf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0.emf"/><Relationship Id="rId11" Type="http://schemas.openxmlformats.org/officeDocument/2006/relationships/image" Target="../media/image15.emf"/><Relationship Id="rId5" Type="http://schemas.openxmlformats.org/officeDocument/2006/relationships/image" Target="../media/image9.emf"/><Relationship Id="rId10" Type="http://schemas.openxmlformats.org/officeDocument/2006/relationships/image" Target="../media/image14.emf"/><Relationship Id="rId4" Type="http://schemas.openxmlformats.org/officeDocument/2006/relationships/image" Target="../media/image8.emf"/><Relationship Id="rId9" Type="http://schemas.openxmlformats.org/officeDocument/2006/relationships/image" Target="../media/image13.emf"/><Relationship Id="rId1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microsoft.com/office/2007/relationships/hdphoto" Target="../media/hdphoto3.wdp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9.png"/><Relationship Id="rId5" Type="http://schemas.microsoft.com/office/2007/relationships/hdphoto" Target="../media/hdphoto2.wdp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13" Type="http://schemas.openxmlformats.org/officeDocument/2006/relationships/image" Target="../media/image2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2.png"/><Relationship Id="rId12" Type="http://schemas.microsoft.com/office/2007/relationships/hdphoto" Target="../media/hdphoto7.wdp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1.png"/><Relationship Id="rId11" Type="http://schemas.openxmlformats.org/officeDocument/2006/relationships/image" Target="../media/image24.png"/><Relationship Id="rId5" Type="http://schemas.microsoft.com/office/2007/relationships/hdphoto" Target="../media/hdphoto4.wdp"/><Relationship Id="rId15" Type="http://schemas.openxmlformats.org/officeDocument/2006/relationships/image" Target="../media/image4.png"/><Relationship Id="rId10" Type="http://schemas.microsoft.com/office/2007/relationships/hdphoto" Target="../media/hdphoto6.wdp"/><Relationship Id="rId4" Type="http://schemas.openxmlformats.org/officeDocument/2006/relationships/image" Target="../media/image20.png"/><Relationship Id="rId9" Type="http://schemas.openxmlformats.org/officeDocument/2006/relationships/image" Target="../media/image23.png"/><Relationship Id="rId1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uXD3ZXaDRw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7" Type="http://schemas.microsoft.com/office/2007/relationships/hdphoto" Target="../media/hdphoto9.wdp"/><Relationship Id="rId2" Type="http://schemas.openxmlformats.org/officeDocument/2006/relationships/hyperlink" Target="https://www.youtube.com/watch?v=9GefzNeUQBM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0.png"/><Relationship Id="rId5" Type="http://schemas.microsoft.com/office/2007/relationships/hdphoto" Target="../media/hdphoto8.wdp"/><Relationship Id="rId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1.png"/><Relationship Id="rId7" Type="http://schemas.openxmlformats.org/officeDocument/2006/relationships/image" Target="../media/image33.png"/><Relationship Id="rId2" Type="http://schemas.openxmlformats.org/officeDocument/2006/relationships/hyperlink" Target="https://www.youtube.com/watch?v=XUCEHpMNYqE" TargetMode="External"/><Relationship Id="rId1" Type="http://schemas.openxmlformats.org/officeDocument/2006/relationships/slideLayout" Target="../slideLayouts/slideLayout4.xml"/><Relationship Id="rId6" Type="http://schemas.microsoft.com/office/2007/relationships/hdphoto" Target="../media/hdphoto11.wdp"/><Relationship Id="rId5" Type="http://schemas.openxmlformats.org/officeDocument/2006/relationships/image" Target="../media/image32.png"/><Relationship Id="rId4" Type="http://schemas.microsoft.com/office/2007/relationships/hdphoto" Target="../media/hdphoto10.wdp"/><Relationship Id="rId9" Type="http://schemas.microsoft.com/office/2007/relationships/hdphoto" Target="../media/hdphoto12.wdp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35.png"/><Relationship Id="rId7" Type="http://schemas.openxmlformats.org/officeDocument/2006/relationships/image" Target="../media/image18.png"/><Relationship Id="rId2" Type="http://schemas.openxmlformats.org/officeDocument/2006/relationships/hyperlink" Target="https://www.youtube.com/watch?v=K92RkQ61wtM" TargetMode="External"/><Relationship Id="rId1" Type="http://schemas.openxmlformats.org/officeDocument/2006/relationships/slideLayout" Target="../slideLayouts/slideLayout2.xml"/><Relationship Id="rId6" Type="http://schemas.microsoft.com/office/2007/relationships/hdphoto" Target="../media/hdphoto14.wdp"/><Relationship Id="rId5" Type="http://schemas.openxmlformats.org/officeDocument/2006/relationships/image" Target="../media/image36.png"/><Relationship Id="rId10" Type="http://schemas.microsoft.com/office/2007/relationships/hdphoto" Target="../media/hdphoto15.wdp"/><Relationship Id="rId4" Type="http://schemas.microsoft.com/office/2007/relationships/hdphoto" Target="../media/hdphoto13.wdp"/><Relationship Id="rId9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7" Type="http://schemas.microsoft.com/office/2007/relationships/hdphoto" Target="../media/hdphoto16.wdp"/><Relationship Id="rId2" Type="http://schemas.openxmlformats.org/officeDocument/2006/relationships/hyperlink" Target="https://www.youtube.com/watch?v=L-zVPvedCkM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8311" y="1063978"/>
            <a:ext cx="10995378" cy="2387600"/>
          </a:xfrm>
        </p:spPr>
        <p:txBody>
          <a:bodyPr>
            <a:normAutofit/>
          </a:bodyPr>
          <a:lstStyle/>
          <a:p>
            <a:r>
              <a:rPr lang="en-US" sz="7200" dirty="0">
                <a:solidFill>
                  <a:srgbClr val="00823B"/>
                </a:solidFill>
              </a:rPr>
              <a:t>Connaught Junior School Choir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solidFill>
                  <a:schemeClr val="accent2">
                    <a:lumMod val="75000"/>
                  </a:schemeClr>
                </a:solidFill>
              </a:rPr>
              <a:t>Summer 2020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r="67914"/>
          <a:stretch/>
        </p:blipFill>
        <p:spPr>
          <a:xfrm>
            <a:off x="391671" y="2520950"/>
            <a:ext cx="2264657" cy="21621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599" y="2346119"/>
            <a:ext cx="3251571" cy="2511838"/>
          </a:xfrm>
          <a:prstGeom prst="rect">
            <a:avLst/>
          </a:prstGeom>
        </p:spPr>
      </p:pic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95927524-5C19-400E-A5DD-1BBD1B83D8A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167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66716">
        <p:fade/>
      </p:transition>
    </mc:Choice>
    <mc:Fallback>
      <p:transition spd="med" advTm="667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8" y="147657"/>
            <a:ext cx="10515600" cy="641230"/>
          </a:xfrm>
        </p:spPr>
        <p:txBody>
          <a:bodyPr>
            <a:normAutofit fontScale="90000"/>
          </a:bodyPr>
          <a:lstStyle/>
          <a:p>
            <a:pPr algn="ctr"/>
            <a:r>
              <a:rPr lang="en-GB" u="sng" dirty="0"/>
              <a:t>Warm-Up!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75017" y="2899953"/>
            <a:ext cx="4841964" cy="923330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pPr algn="ctr"/>
            <a:r>
              <a:rPr lang="en-GB" dirty="0">
                <a:solidFill>
                  <a:srgbClr val="552579"/>
                </a:solidFill>
              </a:rPr>
              <a:t>Stretch up high!</a:t>
            </a:r>
          </a:p>
          <a:p>
            <a:pPr algn="ctr"/>
            <a:r>
              <a:rPr lang="en-GB" dirty="0">
                <a:solidFill>
                  <a:srgbClr val="552579"/>
                </a:solidFill>
              </a:rPr>
              <a:t>Flop down low!</a:t>
            </a:r>
          </a:p>
          <a:p>
            <a:pPr algn="ctr"/>
            <a:r>
              <a:rPr lang="en-GB" dirty="0">
                <a:solidFill>
                  <a:srgbClr val="552579"/>
                </a:solidFill>
              </a:rPr>
              <a:t>Roll shoulders forwards and now backwards!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73824" y="4057498"/>
            <a:ext cx="10844349" cy="707886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r>
              <a:rPr lang="en-GB" dirty="0">
                <a:solidFill>
                  <a:srgbClr val="552579"/>
                </a:solidFill>
              </a:rPr>
              <a:t>Take a deep, full breath.  Breathe in for 4 beats and release the air, hissing like a snake.</a:t>
            </a:r>
          </a:p>
          <a:p>
            <a:r>
              <a:rPr lang="en-GB" dirty="0">
                <a:solidFill>
                  <a:srgbClr val="552579"/>
                </a:solidFill>
              </a:rPr>
              <a:t>Breathe in for 4 beats – hold for 4 beats – pulse on ‘</a:t>
            </a:r>
            <a:r>
              <a:rPr lang="en-GB" dirty="0" err="1">
                <a:solidFill>
                  <a:srgbClr val="552579"/>
                </a:solidFill>
              </a:rPr>
              <a:t>shhh</a:t>
            </a:r>
            <a:r>
              <a:rPr lang="en-GB" dirty="0">
                <a:solidFill>
                  <a:srgbClr val="552579"/>
                </a:solidFill>
              </a:rPr>
              <a:t>’ for 8 beats!</a:t>
            </a:r>
          </a:p>
          <a:p>
            <a:endParaRPr lang="en-GB" sz="300" dirty="0"/>
          </a:p>
        </p:txBody>
      </p:sp>
      <p:sp>
        <p:nvSpPr>
          <p:cNvPr id="11" name="TextBox 10"/>
          <p:cNvSpPr txBox="1"/>
          <p:nvPr/>
        </p:nvSpPr>
        <p:spPr>
          <a:xfrm>
            <a:off x="4944615" y="4931673"/>
            <a:ext cx="1660834" cy="1754326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r>
              <a:rPr lang="en-GB" dirty="0">
                <a:solidFill>
                  <a:srgbClr val="552579"/>
                </a:solidFill>
              </a:rPr>
              <a:t>Imagine you have a sticky toffee in your mouth and chew and chew!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636" b="90000" l="0" r="100000">
                        <a14:foregroundMark x1="79636" y1="39455" x2="79636" y2="39455"/>
                        <a14:foregroundMark x1="86182" y1="39273" x2="86182" y2="39273"/>
                        <a14:foregroundMark x1="89091" y1="38909" x2="89091" y2="38909"/>
                        <a14:foregroundMark x1="83273" y1="41091" x2="83273" y2="41091"/>
                        <a14:foregroundMark x1="53636" y1="29273" x2="53636" y2="29273"/>
                        <a14:foregroundMark x1="68000" y1="23818" x2="68000" y2="23818"/>
                        <a14:foregroundMark x1="80909" y1="22364" x2="80909" y2="22364"/>
                        <a14:foregroundMark x1="37273" y1="25818" x2="37273" y2="25818"/>
                        <a14:foregroundMark x1="30545" y1="28364" x2="30545" y2="28364"/>
                        <a14:foregroundMark x1="23455" y1="28364" x2="23455" y2="28364"/>
                        <a14:foregroundMark x1="17818" y1="27818" x2="17818" y2="27818"/>
                        <a14:foregroundMark x1="25091" y1="20727" x2="25091" y2="20727"/>
                        <a14:foregroundMark x1="61636" y1="21091" x2="61636" y2="21091"/>
                        <a14:foregroundMark x1="79273" y1="27091" x2="79273" y2="27091"/>
                        <a14:foregroundMark x1="79818" y1="19273" x2="79818" y2="19273"/>
                        <a14:foregroundMark x1="36364" y1="30364" x2="36364" y2="30364"/>
                        <a14:foregroundMark x1="39455" y1="22727" x2="39455" y2="22727"/>
                        <a14:foregroundMark x1="40000" y1="24364" x2="40000" y2="24364"/>
                        <a14:foregroundMark x1="34545" y1="31455" x2="34545" y2="31455"/>
                        <a14:foregroundMark x1="77091" y1="24182" x2="77091" y2="24182"/>
                        <a14:foregroundMark x1="87091" y1="41455" x2="87091" y2="41455"/>
                        <a14:foregroundMark x1="24000" y1="66909" x2="24000" y2="66909"/>
                        <a14:foregroundMark x1="25273" y1="68727" x2="25273" y2="68727"/>
                        <a14:foregroundMark x1="28182" y1="69636" x2="28182" y2="69636"/>
                        <a14:foregroundMark x1="29636" y1="69818" x2="29636" y2="70182"/>
                        <a14:foregroundMark x1="32182" y1="70364" x2="32182" y2="70364"/>
                        <a14:foregroundMark x1="37091" y1="69091" x2="37091" y2="69091"/>
                        <a14:foregroundMark x1="39273" y1="68182" x2="39273" y2="68182"/>
                        <a14:foregroundMark x1="40909" y1="66545" x2="40909" y2="66545"/>
                        <a14:foregroundMark x1="41636" y1="64182" x2="41636" y2="64182"/>
                        <a14:foregroundMark x1="42545" y1="62364" x2="42545" y2="62364"/>
                        <a14:foregroundMark x1="43455" y1="59818" x2="43455" y2="59818"/>
                        <a14:foregroundMark x1="43636" y1="53636" x2="43636" y2="53636"/>
                        <a14:foregroundMark x1="44545" y1="51636" x2="44545" y2="51636"/>
                        <a14:foregroundMark x1="45455" y1="49818" x2="45455" y2="49818"/>
                        <a14:foregroundMark x1="47273" y1="48182" x2="47273" y2="48182"/>
                        <a14:foregroundMark x1="48545" y1="49636" x2="48545" y2="49636"/>
                        <a14:foregroundMark x1="49273" y1="51091" x2="49273" y2="51091"/>
                        <a14:foregroundMark x1="49455" y1="52545" x2="49455" y2="52545"/>
                        <a14:foregroundMark x1="49636" y1="54364" x2="50000" y2="54364"/>
                        <a14:foregroundMark x1="50364" y1="56909" x2="50364" y2="56909"/>
                        <a14:foregroundMark x1="50545" y1="58909" x2="50545" y2="58909"/>
                        <a14:foregroundMark x1="50545" y1="64182" x2="50545" y2="64182"/>
                        <a14:foregroundMark x1="50909" y1="67273" x2="50909" y2="67273"/>
                        <a14:foregroundMark x1="51273" y1="69636" x2="51273" y2="69636"/>
                        <a14:foregroundMark x1="51455" y1="72000" x2="51455" y2="72000"/>
                        <a14:foregroundMark x1="52545" y1="74545" x2="52545" y2="74545"/>
                        <a14:foregroundMark x1="54000" y1="76364" x2="54000" y2="76364"/>
                        <a14:foregroundMark x1="55273" y1="77636" x2="55273" y2="77636"/>
                        <a14:foregroundMark x1="57636" y1="79273" x2="57636" y2="79273"/>
                        <a14:foregroundMark x1="59818" y1="80727" x2="59818" y2="80727"/>
                        <a14:foregroundMark x1="68545" y1="81818" x2="68545" y2="81818"/>
                        <a14:foregroundMark x1="70182" y1="81273" x2="70182" y2="81273"/>
                        <a14:foregroundMark x1="72909" y1="79636" x2="72909" y2="79636"/>
                        <a14:foregroundMark x1="74545" y1="76909" x2="74545" y2="76909"/>
                        <a14:foregroundMark x1="75818" y1="74545" x2="75818" y2="74545"/>
                        <a14:foregroundMark x1="76727" y1="71091" x2="76727" y2="71091"/>
                        <a14:foregroundMark x1="77273" y1="68000" x2="77273" y2="68000"/>
                        <a14:foregroundMark x1="76909" y1="66182" x2="76909" y2="66182"/>
                        <a14:foregroundMark x1="77273" y1="63091" x2="77273" y2="63091"/>
                        <a14:foregroundMark x1="76909" y1="60727" x2="76909" y2="60727"/>
                        <a14:foregroundMark x1="77273" y1="57818" x2="77273" y2="57818"/>
                        <a14:foregroundMark x1="81091" y1="56909" x2="81091" y2="56909"/>
                        <a14:foregroundMark x1="83455" y1="57091" x2="83455" y2="57091"/>
                        <a14:foregroundMark x1="86182" y1="56727" x2="86182" y2="56727"/>
                        <a14:foregroundMark x1="89455" y1="55091" x2="89455" y2="55091"/>
                        <a14:foregroundMark x1="88727" y1="56182" x2="88727" y2="56182"/>
                        <a14:foregroundMark x1="82545" y1="39273" x2="82545" y2="39273"/>
                        <a14:foregroundMark x1="81273" y1="37091" x2="81273" y2="37091"/>
                        <a14:foregroundMark x1="80182" y1="41091" x2="80182" y2="41091"/>
                        <a14:foregroundMark x1="21273" y1="64000" x2="21273" y2="64000"/>
                        <a14:foregroundMark x1="20182" y1="61818" x2="20182" y2="61818"/>
                        <a14:foregroundMark x1="18909" y1="60000" x2="18909" y2="60000"/>
                        <a14:foregroundMark x1="18909" y1="57818" x2="18909" y2="57818"/>
                        <a14:foregroundMark x1="18000" y1="55818" x2="18000" y2="55818"/>
                        <a14:foregroundMark x1="17455" y1="53273" x2="17455" y2="53273"/>
                        <a14:foregroundMark x1="17091" y1="51091" x2="17091" y2="51091"/>
                        <a14:foregroundMark x1="15455" y1="48727" x2="15455" y2="48727"/>
                        <a14:foregroundMark x1="7636" y1="49273" x2="7636" y2="49273"/>
                        <a14:foregroundMark x1="6545" y1="51091" x2="6545" y2="51091"/>
                        <a14:foregroundMark x1="5818" y1="54727" x2="5818" y2="54727"/>
                        <a14:foregroundMark x1="5455" y1="56909" x2="5455" y2="56909"/>
                        <a14:foregroundMark x1="5636" y1="59273" x2="5636" y2="59273"/>
                        <a14:foregroundMark x1="5273" y1="61091" x2="5273" y2="61091"/>
                        <a14:foregroundMark x1="5455" y1="65818" x2="5455" y2="65818"/>
                        <a14:foregroundMark x1="5636" y1="63273" x2="5636" y2="632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908" y="4160203"/>
            <a:ext cx="1548266" cy="154826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453" y="5808836"/>
            <a:ext cx="877163" cy="877163"/>
          </a:xfrm>
          <a:prstGeom prst="rect">
            <a:avLst/>
          </a:prstGeom>
        </p:spPr>
      </p:pic>
      <p:pic>
        <p:nvPicPr>
          <p:cNvPr id="19" name="Content Placeholder 18"/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107" y="863221"/>
            <a:ext cx="4163782" cy="1962398"/>
          </a:xfrm>
        </p:spPr>
      </p:pic>
      <p:sp>
        <p:nvSpPr>
          <p:cNvPr id="21" name="TextBox 20"/>
          <p:cNvSpPr txBox="1"/>
          <p:nvPr/>
        </p:nvSpPr>
        <p:spPr>
          <a:xfrm>
            <a:off x="12893040" y="2623848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 anchor="ctr" anchorCtr="1">
            <a:spAutoFit/>
          </a:bodyPr>
          <a:lstStyle/>
          <a:p>
            <a:endParaRPr lang="en-GB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1BB4107-4991-458B-9E90-20E5E01D83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141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02992">
        <p:fade/>
      </p:transition>
    </mc:Choice>
    <mc:Fallback>
      <p:transition spd="med" advTm="1029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91322"/>
          </a:xfrm>
        </p:spPr>
        <p:txBody>
          <a:bodyPr/>
          <a:lstStyle/>
          <a:p>
            <a:pPr algn="ctr"/>
            <a:r>
              <a:rPr lang="en-GB" u="sng" dirty="0"/>
              <a:t>Warm Up Shapes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98877" y="1849659"/>
            <a:ext cx="1785717" cy="223900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599" y="1849658"/>
            <a:ext cx="1785717" cy="22390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73139" y="1849654"/>
            <a:ext cx="1785717" cy="223900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16861" y="1849654"/>
            <a:ext cx="1785718" cy="22390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15009" y="1849656"/>
            <a:ext cx="1785718" cy="223900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58731" y="1853540"/>
            <a:ext cx="1785718" cy="22390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4691" y="4247635"/>
            <a:ext cx="1759903" cy="220664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142600" y="4247634"/>
            <a:ext cx="1759904" cy="220664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15009" y="4247631"/>
            <a:ext cx="1759906" cy="220664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932919" y="4247631"/>
            <a:ext cx="1759907" cy="220664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073139" y="4258346"/>
            <a:ext cx="3625801" cy="2185214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endParaRPr lang="en-GB" sz="2400" dirty="0">
              <a:solidFill>
                <a:srgbClr val="FF0000"/>
              </a:solidFill>
            </a:endParaRPr>
          </a:p>
          <a:p>
            <a:r>
              <a:rPr lang="en-GB" sz="2800" dirty="0">
                <a:solidFill>
                  <a:srgbClr val="552579"/>
                </a:solidFill>
              </a:rPr>
              <a:t>Now see if you can follow these shapes with your voice. </a:t>
            </a:r>
          </a:p>
          <a:p>
            <a:r>
              <a:rPr lang="en-GB" sz="2800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15" name="TextBox 14"/>
          <p:cNvSpPr txBox="1"/>
          <p:nvPr/>
        </p:nvSpPr>
        <p:spPr>
          <a:xfrm flipH="1">
            <a:off x="3372996" y="1890788"/>
            <a:ext cx="420860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en-GB" dirty="0"/>
              <a:t>1.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162920" y="1890788"/>
            <a:ext cx="452809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en-GB" dirty="0"/>
              <a:t>2.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1107271" y="1890788"/>
            <a:ext cx="411315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en-GB" dirty="0"/>
              <a:t>3.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372598" y="4412543"/>
            <a:ext cx="421257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en-GB" dirty="0"/>
              <a:t>4.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162919" y="4387557"/>
            <a:ext cx="452810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en-GB" dirty="0"/>
              <a:t>5.</a:t>
            </a:r>
          </a:p>
        </p:txBody>
      </p:sp>
      <p:pic>
        <p:nvPicPr>
          <p:cNvPr id="21" name="Audio 20">
            <a:hlinkClick r:id="" action="ppaction://media"/>
            <a:extLst>
              <a:ext uri="{FF2B5EF4-FFF2-40B4-BE49-F238E27FC236}">
                <a16:creationId xmlns:a16="http://schemas.microsoft.com/office/drawing/2014/main" id="{DA319991-E938-409B-BF3D-35444BAE6F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27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9410">
        <p:fade/>
      </p:transition>
    </mc:Choice>
    <mc:Fallback>
      <p:transition spd="med" advTm="794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843844" y="124177"/>
            <a:ext cx="10515600" cy="383822"/>
          </a:xfrm>
        </p:spPr>
        <p:txBody>
          <a:bodyPr>
            <a:noAutofit/>
          </a:bodyPr>
          <a:lstStyle/>
          <a:p>
            <a:pPr algn="ctr"/>
            <a:r>
              <a:rPr lang="en-US" sz="2000" u="sng" dirty="0">
                <a:solidFill>
                  <a:schemeClr val="accent2">
                    <a:lumMod val="75000"/>
                  </a:schemeClr>
                </a:solidFill>
              </a:rPr>
              <a:t>Boom </a:t>
            </a:r>
            <a:r>
              <a:rPr lang="en-US" sz="2000" u="sng" dirty="0" err="1">
                <a:solidFill>
                  <a:schemeClr val="accent2">
                    <a:lumMod val="75000"/>
                  </a:schemeClr>
                </a:solidFill>
              </a:rPr>
              <a:t>Chicka</a:t>
            </a:r>
            <a:r>
              <a:rPr lang="en-US" sz="2000" u="sng" dirty="0">
                <a:solidFill>
                  <a:schemeClr val="accent2">
                    <a:lumMod val="75000"/>
                  </a:schemeClr>
                </a:solidFill>
              </a:rPr>
              <a:t> Boom!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63688" y="580447"/>
            <a:ext cx="11864623" cy="6153375"/>
          </a:xfrm>
        </p:spPr>
        <p:txBody>
          <a:bodyPr>
            <a:normAutofit fontScale="25000" lnSpcReduction="20000"/>
          </a:bodyPr>
          <a:lstStyle/>
          <a:p>
            <a:endParaRPr lang="en-GB" sz="400" dirty="0"/>
          </a:p>
          <a:p>
            <a:pPr>
              <a:lnSpc>
                <a:spcPct val="170000"/>
              </a:lnSpc>
            </a:pPr>
            <a:r>
              <a:rPr lang="en-GB" sz="5600" dirty="0">
                <a:solidFill>
                  <a:srgbClr val="7030A0"/>
                </a:solidFill>
              </a:rPr>
              <a:t>Leader</a:t>
            </a:r>
            <a:r>
              <a:rPr lang="en-GB" sz="5600" dirty="0"/>
              <a:t>: Say "Boom </a:t>
            </a:r>
            <a:r>
              <a:rPr lang="en-GB" sz="5600" dirty="0" err="1"/>
              <a:t>Chicka</a:t>
            </a:r>
            <a:r>
              <a:rPr lang="en-GB" sz="5600" dirty="0"/>
              <a:t> Boom"</a:t>
            </a:r>
            <a:br>
              <a:rPr lang="en-GB" sz="5600" dirty="0"/>
            </a:br>
            <a:r>
              <a:rPr lang="en-GB" sz="5600" dirty="0">
                <a:solidFill>
                  <a:srgbClr val="FF0066"/>
                </a:solidFill>
              </a:rPr>
              <a:t>Echo</a:t>
            </a:r>
            <a:r>
              <a:rPr lang="en-GB" sz="5600" dirty="0"/>
              <a:t>: Say "Boom </a:t>
            </a:r>
            <a:r>
              <a:rPr lang="en-GB" sz="5600" dirty="0" err="1"/>
              <a:t>Chicka</a:t>
            </a:r>
            <a:r>
              <a:rPr lang="en-GB" sz="5600" dirty="0"/>
              <a:t> Boom"</a:t>
            </a:r>
          </a:p>
          <a:p>
            <a:pPr>
              <a:lnSpc>
                <a:spcPct val="170000"/>
              </a:lnSpc>
            </a:pPr>
            <a:r>
              <a:rPr lang="en-GB" sz="5600" dirty="0">
                <a:solidFill>
                  <a:srgbClr val="7030A0"/>
                </a:solidFill>
              </a:rPr>
              <a:t>Leader</a:t>
            </a:r>
            <a:r>
              <a:rPr lang="en-GB" sz="5600" dirty="0"/>
              <a:t>: Say "Boom </a:t>
            </a:r>
            <a:r>
              <a:rPr lang="en-GB" sz="5600" dirty="0" err="1"/>
              <a:t>Chicka</a:t>
            </a:r>
            <a:r>
              <a:rPr lang="en-GB" sz="5600" dirty="0"/>
              <a:t> Boom"</a:t>
            </a:r>
            <a:br>
              <a:rPr lang="en-GB" sz="5600" dirty="0"/>
            </a:br>
            <a:r>
              <a:rPr lang="en-GB" sz="5600" dirty="0">
                <a:solidFill>
                  <a:srgbClr val="FF0066"/>
                </a:solidFill>
              </a:rPr>
              <a:t>Echo</a:t>
            </a:r>
            <a:r>
              <a:rPr lang="en-GB" sz="5600" dirty="0"/>
              <a:t>: Say "Boom </a:t>
            </a:r>
            <a:r>
              <a:rPr lang="en-GB" sz="5600" dirty="0" err="1"/>
              <a:t>Chicka</a:t>
            </a:r>
            <a:r>
              <a:rPr lang="en-GB" sz="5600" dirty="0"/>
              <a:t> Boom"</a:t>
            </a:r>
          </a:p>
          <a:p>
            <a:pPr>
              <a:lnSpc>
                <a:spcPct val="170000"/>
              </a:lnSpc>
            </a:pPr>
            <a:r>
              <a:rPr lang="en-GB" sz="5600" dirty="0">
                <a:solidFill>
                  <a:srgbClr val="7030A0"/>
                </a:solidFill>
              </a:rPr>
              <a:t>Leader</a:t>
            </a:r>
            <a:r>
              <a:rPr lang="en-GB" sz="5600" dirty="0"/>
              <a:t>: Say "Boom </a:t>
            </a:r>
            <a:r>
              <a:rPr lang="en-GB" sz="5600" dirty="0" err="1"/>
              <a:t>Chicka</a:t>
            </a:r>
            <a:r>
              <a:rPr lang="en-GB" sz="5600" dirty="0"/>
              <a:t> </a:t>
            </a:r>
            <a:r>
              <a:rPr lang="en-GB" sz="5600" dirty="0" err="1"/>
              <a:t>Rocka</a:t>
            </a:r>
            <a:r>
              <a:rPr lang="en-GB" sz="5600" dirty="0"/>
              <a:t> </a:t>
            </a:r>
            <a:r>
              <a:rPr lang="en-GB" sz="5600" dirty="0" err="1"/>
              <a:t>Chicka</a:t>
            </a:r>
            <a:r>
              <a:rPr lang="en-GB" sz="5600" dirty="0"/>
              <a:t> </a:t>
            </a:r>
            <a:r>
              <a:rPr lang="en-GB" sz="5600" dirty="0" err="1"/>
              <a:t>Rocka</a:t>
            </a:r>
            <a:r>
              <a:rPr lang="en-GB" sz="5600" dirty="0"/>
              <a:t> </a:t>
            </a:r>
            <a:r>
              <a:rPr lang="en-GB" sz="5600" dirty="0" err="1"/>
              <a:t>Chicka</a:t>
            </a:r>
            <a:r>
              <a:rPr lang="en-GB" sz="5600" dirty="0"/>
              <a:t> Boom"</a:t>
            </a:r>
            <a:br>
              <a:rPr lang="en-GB" sz="5600" dirty="0"/>
            </a:br>
            <a:r>
              <a:rPr lang="en-GB" sz="5600" dirty="0">
                <a:solidFill>
                  <a:srgbClr val="FF0066"/>
                </a:solidFill>
              </a:rPr>
              <a:t>Echo</a:t>
            </a:r>
            <a:r>
              <a:rPr lang="en-GB" sz="5600" dirty="0"/>
              <a:t>: Say "Boom </a:t>
            </a:r>
            <a:r>
              <a:rPr lang="en-GB" sz="5600" dirty="0" err="1"/>
              <a:t>Chicka</a:t>
            </a:r>
            <a:r>
              <a:rPr lang="en-GB" sz="5600" dirty="0"/>
              <a:t> </a:t>
            </a:r>
            <a:r>
              <a:rPr lang="en-GB" sz="5600" dirty="0" err="1"/>
              <a:t>Rocka</a:t>
            </a:r>
            <a:r>
              <a:rPr lang="en-GB" sz="5600" dirty="0"/>
              <a:t> </a:t>
            </a:r>
            <a:r>
              <a:rPr lang="en-GB" sz="5600" dirty="0" err="1"/>
              <a:t>Chicka</a:t>
            </a:r>
            <a:r>
              <a:rPr lang="en-GB" sz="5600" dirty="0"/>
              <a:t> </a:t>
            </a:r>
            <a:r>
              <a:rPr lang="en-GB" sz="5600" dirty="0" err="1"/>
              <a:t>Rocka</a:t>
            </a:r>
            <a:r>
              <a:rPr lang="en-GB" sz="5600" dirty="0"/>
              <a:t> </a:t>
            </a:r>
            <a:r>
              <a:rPr lang="en-GB" sz="5600" dirty="0" err="1"/>
              <a:t>Chicka</a:t>
            </a:r>
            <a:r>
              <a:rPr lang="en-GB" sz="5600" dirty="0"/>
              <a:t> Boom"</a:t>
            </a:r>
          </a:p>
          <a:p>
            <a:pPr>
              <a:lnSpc>
                <a:spcPct val="170000"/>
              </a:lnSpc>
            </a:pPr>
            <a:r>
              <a:rPr lang="en-GB" sz="5600" dirty="0">
                <a:solidFill>
                  <a:srgbClr val="7030A0"/>
                </a:solidFill>
              </a:rPr>
              <a:t>Leader</a:t>
            </a:r>
            <a:r>
              <a:rPr lang="en-GB" sz="5600" dirty="0"/>
              <a:t>: "Ah ha!"</a:t>
            </a:r>
            <a:br>
              <a:rPr lang="en-GB" sz="5600" dirty="0"/>
            </a:br>
            <a:r>
              <a:rPr lang="en-GB" sz="5600" dirty="0">
                <a:solidFill>
                  <a:srgbClr val="FF0066"/>
                </a:solidFill>
              </a:rPr>
              <a:t>Echo</a:t>
            </a:r>
            <a:r>
              <a:rPr lang="en-GB" sz="5600" dirty="0"/>
              <a:t>: "Ah ha!"</a:t>
            </a:r>
          </a:p>
          <a:p>
            <a:pPr>
              <a:lnSpc>
                <a:spcPct val="170000"/>
              </a:lnSpc>
            </a:pPr>
            <a:r>
              <a:rPr lang="en-GB" sz="5600" dirty="0">
                <a:solidFill>
                  <a:srgbClr val="7030A0"/>
                </a:solidFill>
              </a:rPr>
              <a:t>Leader</a:t>
            </a:r>
            <a:r>
              <a:rPr lang="en-GB" sz="5600" dirty="0"/>
              <a:t>: "</a:t>
            </a:r>
            <a:r>
              <a:rPr lang="en-GB" sz="5600" dirty="0" err="1"/>
              <a:t>Ee</a:t>
            </a:r>
            <a:r>
              <a:rPr lang="en-GB" sz="5600" dirty="0"/>
              <a:t> </a:t>
            </a:r>
            <a:r>
              <a:rPr lang="en-GB" sz="5600" dirty="0" err="1"/>
              <a:t>hee</a:t>
            </a:r>
            <a:r>
              <a:rPr lang="en-GB" sz="5600" dirty="0"/>
              <a:t>!"</a:t>
            </a:r>
            <a:br>
              <a:rPr lang="en-GB" sz="5600" dirty="0"/>
            </a:br>
            <a:r>
              <a:rPr lang="en-GB" sz="5600" dirty="0">
                <a:solidFill>
                  <a:srgbClr val="FF0066"/>
                </a:solidFill>
              </a:rPr>
              <a:t>Echo</a:t>
            </a:r>
            <a:r>
              <a:rPr lang="en-GB" sz="5600" dirty="0"/>
              <a:t>: "Eh </a:t>
            </a:r>
            <a:r>
              <a:rPr lang="en-GB" sz="5600" dirty="0" err="1"/>
              <a:t>hee</a:t>
            </a:r>
            <a:r>
              <a:rPr lang="en-GB" sz="5600" dirty="0"/>
              <a:t>!"</a:t>
            </a:r>
          </a:p>
          <a:p>
            <a:pPr>
              <a:lnSpc>
                <a:spcPct val="170000"/>
              </a:lnSpc>
            </a:pPr>
            <a:r>
              <a:rPr lang="en-GB" sz="5600" dirty="0">
                <a:solidFill>
                  <a:srgbClr val="7030A0"/>
                </a:solidFill>
              </a:rPr>
              <a:t>Leader</a:t>
            </a:r>
            <a:r>
              <a:rPr lang="en-GB" sz="5600" dirty="0"/>
              <a:t>: "One more time"</a:t>
            </a:r>
            <a:br>
              <a:rPr lang="en-GB" sz="5600" dirty="0"/>
            </a:br>
            <a:r>
              <a:rPr lang="en-GB" sz="5600" dirty="0">
                <a:solidFill>
                  <a:srgbClr val="FF0066"/>
                </a:solidFill>
              </a:rPr>
              <a:t>Echo</a:t>
            </a:r>
            <a:r>
              <a:rPr lang="en-GB" sz="5600" dirty="0"/>
              <a:t>: "One more time"</a:t>
            </a:r>
          </a:p>
          <a:p>
            <a:pPr>
              <a:lnSpc>
                <a:spcPct val="170000"/>
              </a:lnSpc>
            </a:pPr>
            <a:r>
              <a:rPr lang="en-GB" sz="5600" dirty="0">
                <a:solidFill>
                  <a:srgbClr val="7030A0"/>
                </a:solidFill>
              </a:rPr>
              <a:t>Leader</a:t>
            </a:r>
            <a:r>
              <a:rPr lang="en-GB" sz="5600" dirty="0"/>
              <a:t>: *** "Faster"</a:t>
            </a:r>
            <a:br>
              <a:rPr lang="en-GB" sz="5600" dirty="0"/>
            </a:br>
            <a:r>
              <a:rPr lang="en-GB" sz="5600" dirty="0">
                <a:solidFill>
                  <a:srgbClr val="FF0066"/>
                </a:solidFill>
              </a:rPr>
              <a:t>Echo</a:t>
            </a:r>
            <a:r>
              <a:rPr lang="en-GB" sz="5600" dirty="0"/>
              <a:t>: "Faster" ***</a:t>
            </a:r>
          </a:p>
          <a:p>
            <a:endParaRPr lang="en-GB" sz="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70000"/>
              </a:lnSpc>
            </a:pPr>
            <a:r>
              <a:rPr lang="en-GB" sz="64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At this point, there is a new instruction to change the pitch, speed or quality for the next verse </a:t>
            </a:r>
            <a:r>
              <a:rPr lang="en-GB" sz="6400" dirty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eg.</a:t>
            </a:r>
            <a:r>
              <a:rPr lang="en-GB" sz="64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"Faster" (speak quickly) or "Slower" (speak slowly), "Higher" (high, squeaky voice), "Lower" (deep voice), "Louder", "Whispering"," Holding your noses", "In a posh voice" etc. To end the song the words "One more time" will be followed by "That's all".</a:t>
            </a:r>
          </a:p>
          <a:p>
            <a:pPr lvl="0"/>
            <a:endParaRPr lang="en-US" dirty="0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solidFill>
            <a:srgbClr val="005F8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1" i="0" u="none" strike="noStrike" cap="none" normalizeH="0" baseline="0">
                <a:ln>
                  <a:noFill/>
                </a:ln>
                <a:solidFill>
                  <a:srgbClr val="FFFFFF"/>
                </a:solidFill>
                <a:effectLst/>
                <a:latin typeface="neue-haas-unica"/>
              </a:rPr>
              <a:t>Boom chicka boom (performance track)</a:t>
            </a:r>
            <a:endParaRPr kumimoji="0" lang="en-US" altLang="en-US" sz="11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600" b="0" i="0" u="none" strike="noStrike" cap="none" normalizeH="0" baseline="0">
                <a:ln>
                  <a:noFill/>
                </a:ln>
                <a:solidFill>
                  <a:srgbClr val="FFFFFF"/>
                </a:solidFill>
                <a:effectLst/>
                <a:latin typeface="open sans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7030A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895" y="632175"/>
            <a:ext cx="1448820" cy="208413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978" b="98511" l="0" r="100000">
                        <a14:foregroundMark x1="19948" y1="37965" x2="19948" y2="37965"/>
                        <a14:foregroundMark x1="36220" y1="43921" x2="36220" y2="43921"/>
                        <a14:foregroundMark x1="30709" y1="69231" x2="30709" y2="69231"/>
                        <a14:foregroundMark x1="38320" y1="47891" x2="38320" y2="47891"/>
                        <a14:foregroundMark x1="41470" y1="46402" x2="41470" y2="46402"/>
                        <a14:foregroundMark x1="17323" y1="69231" x2="17323" y2="69231"/>
                        <a14:foregroundMark x1="19423" y1="71216" x2="19423" y2="71216"/>
                        <a14:foregroundMark x1="28084" y1="71216" x2="28084" y2="71216"/>
                        <a14:foregroundMark x1="64042" y1="66005" x2="64042" y2="66005"/>
                        <a14:foregroundMark x1="71654" y1="64764" x2="71654" y2="64764"/>
                        <a14:foregroundMark x1="80315" y1="69975" x2="80315" y2="69975"/>
                        <a14:foregroundMark x1="79265" y1="78908" x2="79265" y2="78908"/>
                        <a14:foregroundMark x1="79790" y1="76179" x2="79790" y2="76179"/>
                        <a14:foregroundMark x1="76640" y1="28536" x2="76640" y2="28536"/>
                        <a14:foregroundMark x1="80577" y1="34243" x2="80577" y2="34243"/>
                        <a14:foregroundMark x1="41732" y1="80149" x2="41732" y2="80149"/>
                        <a14:foregroundMark x1="58530" y1="69975" x2="58530" y2="69975"/>
                        <a14:foregroundMark x1="36220" y1="46154" x2="36220" y2="46154"/>
                        <a14:foregroundMark x1="67717" y1="66749" x2="67717" y2="6674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123">
            <a:off x="5318276" y="747623"/>
            <a:ext cx="4820547" cy="5098900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DEEC43FA-7DD9-4F26-B2AD-F9A0B5A45F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496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96134">
        <p:fade/>
      </p:transition>
    </mc:Choice>
    <mc:Fallback>
      <p:transition spd="med" advTm="1961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2553" y="103869"/>
            <a:ext cx="10515600" cy="719092"/>
          </a:xfrm>
        </p:spPr>
        <p:txBody>
          <a:bodyPr>
            <a:normAutofit fontScale="90000"/>
          </a:bodyPr>
          <a:lstStyle/>
          <a:p>
            <a:pPr algn="ctr"/>
            <a:r>
              <a:rPr lang="en-GB" u="sng" dirty="0"/>
              <a:t>Music </a:t>
            </a:r>
            <a:r>
              <a:rPr lang="en-GB" u="sng" dirty="0" err="1"/>
              <a:t>Italiano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004" y="979714"/>
            <a:ext cx="11782697" cy="5786846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endParaRPr lang="en-GB" dirty="0">
              <a:solidFill>
                <a:srgbClr val="FF0066"/>
              </a:solidFill>
            </a:endParaRPr>
          </a:p>
          <a:p>
            <a:pPr marL="0" indent="0" algn="ctr">
              <a:buNone/>
            </a:pPr>
            <a:r>
              <a:rPr lang="en-GB" dirty="0">
                <a:solidFill>
                  <a:srgbClr val="FF0066"/>
                </a:solidFill>
              </a:rPr>
              <a:t>Music uses lots of </a:t>
            </a:r>
            <a:r>
              <a:rPr lang="en-GB" dirty="0" err="1">
                <a:solidFill>
                  <a:srgbClr val="FF0066"/>
                </a:solidFill>
              </a:rPr>
              <a:t>Italiano</a:t>
            </a:r>
            <a:r>
              <a:rPr lang="en-GB" dirty="0">
                <a:solidFill>
                  <a:srgbClr val="FF0066"/>
                </a:solidFill>
              </a:rPr>
              <a:t>,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FF0066"/>
                </a:solidFill>
              </a:rPr>
              <a:t>Loud is </a:t>
            </a:r>
            <a:r>
              <a:rPr lang="en-GB" dirty="0">
                <a:solidFill>
                  <a:srgbClr val="7030A0"/>
                </a:solidFill>
              </a:rPr>
              <a:t>forte</a:t>
            </a:r>
            <a:r>
              <a:rPr lang="en-GB" dirty="0">
                <a:solidFill>
                  <a:srgbClr val="FF0066"/>
                </a:solidFill>
              </a:rPr>
              <a:t>, soft is </a:t>
            </a:r>
            <a:r>
              <a:rPr lang="en-GB" dirty="0">
                <a:solidFill>
                  <a:srgbClr val="7030A0"/>
                </a:solidFill>
              </a:rPr>
              <a:t>piano</a:t>
            </a:r>
            <a:r>
              <a:rPr lang="en-GB" dirty="0">
                <a:solidFill>
                  <a:srgbClr val="FF0066"/>
                </a:solidFill>
              </a:rPr>
              <a:t>,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FF0066"/>
                </a:solidFill>
              </a:rPr>
              <a:t>Gradually get louder with a big </a:t>
            </a:r>
            <a:r>
              <a:rPr lang="en-GB" dirty="0">
                <a:solidFill>
                  <a:srgbClr val="7030A0"/>
                </a:solidFill>
              </a:rPr>
              <a:t>crescendo</a:t>
            </a:r>
            <a:r>
              <a:rPr lang="en-GB" dirty="0">
                <a:solidFill>
                  <a:srgbClr val="FF0066"/>
                </a:solidFill>
              </a:rPr>
              <a:t>,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FF0066"/>
                </a:solidFill>
              </a:rPr>
              <a:t>Then go back to soft with a </a:t>
            </a:r>
            <a:r>
              <a:rPr lang="en-GB" dirty="0">
                <a:solidFill>
                  <a:srgbClr val="7030A0"/>
                </a:solidFill>
              </a:rPr>
              <a:t>diminuendo</a:t>
            </a:r>
            <a:r>
              <a:rPr lang="en-GB" dirty="0">
                <a:solidFill>
                  <a:srgbClr val="FF0066"/>
                </a:solidFill>
              </a:rPr>
              <a:t>.</a:t>
            </a:r>
          </a:p>
          <a:p>
            <a:pPr marL="0" indent="0" algn="ctr">
              <a:buNone/>
            </a:pPr>
            <a:endParaRPr lang="en-GB" dirty="0">
              <a:solidFill>
                <a:srgbClr val="FF0066"/>
              </a:solidFill>
            </a:endParaRPr>
          </a:p>
          <a:p>
            <a:pPr marL="0" indent="0" algn="ctr">
              <a:buNone/>
            </a:pPr>
            <a:r>
              <a:rPr lang="en-GB" dirty="0">
                <a:solidFill>
                  <a:srgbClr val="7030A0"/>
                </a:solidFill>
              </a:rPr>
              <a:t>Largo</a:t>
            </a:r>
            <a:r>
              <a:rPr lang="en-GB" dirty="0">
                <a:solidFill>
                  <a:srgbClr val="FF0066"/>
                </a:solidFill>
              </a:rPr>
              <a:t>, slowly, it’s not a race,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7030A0"/>
                </a:solidFill>
              </a:rPr>
              <a:t>Andante</a:t>
            </a:r>
            <a:r>
              <a:rPr lang="en-GB" dirty="0">
                <a:solidFill>
                  <a:srgbClr val="FF0066"/>
                </a:solidFill>
              </a:rPr>
              <a:t> is at walking pace,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7030A0"/>
                </a:solidFill>
              </a:rPr>
              <a:t>Allegro</a:t>
            </a:r>
            <a:r>
              <a:rPr lang="en-GB" dirty="0">
                <a:solidFill>
                  <a:srgbClr val="FF0066"/>
                </a:solidFill>
              </a:rPr>
              <a:t>, a fast and lively speed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FF0066"/>
                </a:solidFill>
              </a:rPr>
              <a:t>And </a:t>
            </a:r>
            <a:r>
              <a:rPr lang="en-GB" dirty="0">
                <a:solidFill>
                  <a:srgbClr val="7030A0"/>
                </a:solidFill>
              </a:rPr>
              <a:t>presto</a:t>
            </a:r>
            <a:r>
              <a:rPr lang="en-GB" dirty="0">
                <a:solidFill>
                  <a:srgbClr val="FF0066"/>
                </a:solidFill>
              </a:rPr>
              <a:t> go as quickly as you can.</a:t>
            </a:r>
          </a:p>
          <a:p>
            <a:pPr marL="0" indent="0" algn="ctr">
              <a:buNone/>
            </a:pPr>
            <a:endParaRPr lang="en-GB" dirty="0">
              <a:solidFill>
                <a:srgbClr val="FF0066"/>
              </a:solidFill>
            </a:endParaRPr>
          </a:p>
          <a:p>
            <a:pPr marL="0" indent="0" algn="ctr">
              <a:buNone/>
            </a:pPr>
            <a:r>
              <a:rPr lang="en-GB" dirty="0">
                <a:solidFill>
                  <a:srgbClr val="FF0066"/>
                </a:solidFill>
              </a:rPr>
              <a:t>Music uses lots of </a:t>
            </a:r>
            <a:r>
              <a:rPr lang="en-GB" dirty="0" err="1">
                <a:solidFill>
                  <a:srgbClr val="FF0066"/>
                </a:solidFill>
              </a:rPr>
              <a:t>Italiano</a:t>
            </a:r>
            <a:r>
              <a:rPr lang="en-GB" dirty="0">
                <a:solidFill>
                  <a:srgbClr val="FF0066"/>
                </a:solidFill>
              </a:rPr>
              <a:t>,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FF0066"/>
                </a:solidFill>
              </a:rPr>
              <a:t>Loud is </a:t>
            </a:r>
            <a:r>
              <a:rPr lang="en-GB" dirty="0">
                <a:solidFill>
                  <a:srgbClr val="7030A0"/>
                </a:solidFill>
              </a:rPr>
              <a:t>forte</a:t>
            </a:r>
            <a:r>
              <a:rPr lang="en-GB" dirty="0">
                <a:solidFill>
                  <a:srgbClr val="FF0066"/>
                </a:solidFill>
              </a:rPr>
              <a:t>, soft is </a:t>
            </a:r>
            <a:r>
              <a:rPr lang="en-GB" dirty="0">
                <a:solidFill>
                  <a:srgbClr val="7030A0"/>
                </a:solidFill>
              </a:rPr>
              <a:t>piano</a:t>
            </a:r>
            <a:r>
              <a:rPr lang="en-GB" dirty="0">
                <a:solidFill>
                  <a:srgbClr val="FF0066"/>
                </a:solidFill>
              </a:rPr>
              <a:t>,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FF0066"/>
                </a:solidFill>
              </a:rPr>
              <a:t>Smooth is what is needed when it says </a:t>
            </a:r>
            <a:r>
              <a:rPr lang="en-GB" dirty="0">
                <a:solidFill>
                  <a:srgbClr val="7030A0"/>
                </a:solidFill>
              </a:rPr>
              <a:t>legato</a:t>
            </a:r>
            <a:r>
              <a:rPr lang="en-GB" dirty="0">
                <a:solidFill>
                  <a:srgbClr val="FF0066"/>
                </a:solidFill>
              </a:rPr>
              <a:t>,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FF0066"/>
                </a:solidFill>
              </a:rPr>
              <a:t>Short and spiky for </a:t>
            </a:r>
            <a:r>
              <a:rPr lang="en-GB" dirty="0">
                <a:solidFill>
                  <a:srgbClr val="7030A0"/>
                </a:solidFill>
              </a:rPr>
              <a:t>staccato</a:t>
            </a:r>
            <a:r>
              <a:rPr lang="en-GB" dirty="0">
                <a:solidFill>
                  <a:srgbClr val="FF0066"/>
                </a:solidFill>
              </a:rPr>
              <a:t>.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FF0066"/>
                </a:solidFill>
              </a:rPr>
              <a:t>Let it end with a great </a:t>
            </a:r>
            <a:r>
              <a:rPr lang="en-GB" dirty="0" err="1">
                <a:solidFill>
                  <a:srgbClr val="7030A0"/>
                </a:solidFill>
              </a:rPr>
              <a:t>sforzando</a:t>
            </a:r>
            <a:r>
              <a:rPr lang="en-GB" dirty="0">
                <a:solidFill>
                  <a:srgbClr val="FF0066"/>
                </a:solidFill>
              </a:rPr>
              <a:t>! Gradually get slower with a </a:t>
            </a:r>
            <a:r>
              <a:rPr lang="en-GB" dirty="0" err="1">
                <a:solidFill>
                  <a:srgbClr val="7030A0"/>
                </a:solidFill>
              </a:rPr>
              <a:t>rallentando</a:t>
            </a:r>
            <a:r>
              <a:rPr lang="en-GB" dirty="0">
                <a:solidFill>
                  <a:srgbClr val="FF0066"/>
                </a:solidFill>
              </a:rPr>
              <a:t>.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7030A0"/>
                </a:solidFill>
              </a:rPr>
              <a:t>FINE</a:t>
            </a:r>
            <a:r>
              <a:rPr lang="en-GB" dirty="0">
                <a:solidFill>
                  <a:srgbClr val="FF0066"/>
                </a:solidFill>
              </a:rPr>
              <a:t>!</a:t>
            </a:r>
          </a:p>
          <a:p>
            <a:pPr marL="0" indent="0" algn="ctr">
              <a:buNone/>
            </a:pPr>
            <a:endParaRPr lang="en-GB" dirty="0">
              <a:solidFill>
                <a:srgbClr val="FF0066"/>
              </a:solidFill>
            </a:endParaRPr>
          </a:p>
          <a:p>
            <a:pPr marL="0" indent="0" algn="ctr">
              <a:buNone/>
            </a:pPr>
            <a:endParaRPr lang="en-GB" dirty="0">
              <a:solidFill>
                <a:srgbClr val="FF0066"/>
              </a:solidFill>
            </a:endParaRPr>
          </a:p>
          <a:p>
            <a:pPr marL="0" indent="0" algn="ctr">
              <a:buNone/>
            </a:pPr>
            <a:endParaRPr lang="en-GB" dirty="0">
              <a:solidFill>
                <a:srgbClr val="FF0066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74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5662" y="2527882"/>
            <a:ext cx="1846609" cy="209165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081" y="4336870"/>
            <a:ext cx="1240972" cy="12409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2432" y="4179911"/>
            <a:ext cx="1554889" cy="155488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184" b="89796" l="0" r="97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3575" y="2088578"/>
            <a:ext cx="1524000" cy="6223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605" b="73446" l="1800" r="946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0504" y="1967054"/>
            <a:ext cx="1413071" cy="100045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764" y="5734800"/>
            <a:ext cx="1146980" cy="94052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6478" y="5943600"/>
            <a:ext cx="1127588" cy="627221"/>
          </a:xfrm>
          <a:prstGeom prst="rect">
            <a:avLst/>
          </a:prstGeom>
        </p:spPr>
      </p:pic>
      <p:pic>
        <p:nvPicPr>
          <p:cNvPr id="20" name="Audio 19">
            <a:hlinkClick r:id="" action="ppaction://media"/>
            <a:extLst>
              <a:ext uri="{FF2B5EF4-FFF2-40B4-BE49-F238E27FC236}">
                <a16:creationId xmlns:a16="http://schemas.microsoft.com/office/drawing/2014/main" id="{1F2B064A-AEEF-40C7-A246-2D7CDB1AB6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518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60085">
        <p:fade/>
      </p:transition>
    </mc:Choice>
    <mc:Fallback>
      <p:transition spd="med" advTm="600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title="Title and Content Layout with Chart"/>
          <p:cNvSpPr>
            <a:spLocks noGrp="1"/>
          </p:cNvSpPr>
          <p:nvPr>
            <p:ph type="title"/>
          </p:nvPr>
        </p:nvSpPr>
        <p:spPr>
          <a:xfrm>
            <a:off x="838200" y="169332"/>
            <a:ext cx="10515600" cy="609601"/>
          </a:xfrm>
        </p:spPr>
        <p:txBody>
          <a:bodyPr>
            <a:normAutofit/>
          </a:bodyPr>
          <a:lstStyle/>
          <a:p>
            <a:pPr algn="ctr"/>
            <a:r>
              <a:rPr lang="en-US" sz="3200" u="sng" dirty="0"/>
              <a:t>Jake </a:t>
            </a:r>
            <a:r>
              <a:rPr lang="en-US" sz="3200" u="sng" dirty="0" err="1"/>
              <a:t>Ain’t</a:t>
            </a:r>
            <a:r>
              <a:rPr lang="en-US" sz="3200" u="sng" dirty="0"/>
              <a:t> Waking</a:t>
            </a:r>
          </a:p>
        </p:txBody>
      </p:sp>
      <p:sp>
        <p:nvSpPr>
          <p:cNvPr id="3" name="Rectangle 2"/>
          <p:cNvSpPr/>
          <p:nvPr/>
        </p:nvSpPr>
        <p:spPr>
          <a:xfrm>
            <a:off x="3422800" y="722213"/>
            <a:ext cx="53464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https://www.youtube.com/watch?v=luXD3ZXaDRw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27002" y="1365681"/>
            <a:ext cx="3914422" cy="500906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3300" dirty="0"/>
              <a:t>Everybody’s wide awake,</a:t>
            </a:r>
          </a:p>
          <a:p>
            <a:pPr marL="0" indent="0">
              <a:buNone/>
            </a:pPr>
            <a:r>
              <a:rPr lang="en-GB" sz="3300" dirty="0"/>
              <a:t>Keen to make an early start.</a:t>
            </a:r>
          </a:p>
          <a:p>
            <a:pPr marL="0" indent="0">
              <a:buNone/>
            </a:pPr>
            <a:r>
              <a:rPr lang="en-GB" sz="3300" dirty="0"/>
              <a:t>Everyone except for Jake, who’s in</a:t>
            </a:r>
          </a:p>
          <a:p>
            <a:pPr marL="0" indent="0">
              <a:buNone/>
            </a:pPr>
            <a:r>
              <a:rPr lang="en-GB" sz="3300" dirty="0"/>
              <a:t>his bedroom snoring hard.</a:t>
            </a:r>
          </a:p>
          <a:p>
            <a:pPr marL="0" indent="0">
              <a:buNone/>
            </a:pPr>
            <a:r>
              <a:rPr lang="en-GB" sz="3300" dirty="0"/>
              <a:t>As we know from past attempts</a:t>
            </a:r>
          </a:p>
          <a:p>
            <a:pPr marL="0" indent="0">
              <a:buNone/>
            </a:pPr>
            <a:r>
              <a:rPr lang="en-GB" sz="3300" dirty="0"/>
              <a:t>The only way to bring him round,</a:t>
            </a:r>
          </a:p>
          <a:p>
            <a:pPr marL="0" indent="0">
              <a:buNone/>
            </a:pPr>
            <a:r>
              <a:rPr lang="en-GB" sz="3300" dirty="0"/>
              <a:t>Is to get our instruments and start to</a:t>
            </a:r>
          </a:p>
          <a:p>
            <a:pPr marL="0" indent="0">
              <a:buNone/>
            </a:pPr>
            <a:r>
              <a:rPr lang="en-GB" sz="3300" dirty="0"/>
              <a:t>play his favourite sounds.</a:t>
            </a:r>
          </a:p>
          <a:p>
            <a:pPr marL="0" indent="0">
              <a:buNone/>
            </a:pPr>
            <a:endParaRPr lang="en-GB" sz="3300" dirty="0"/>
          </a:p>
          <a:p>
            <a:pPr marL="0" indent="0">
              <a:buNone/>
            </a:pPr>
            <a:r>
              <a:rPr lang="en-GB" sz="3300" dirty="0"/>
              <a:t>Jake, Jake, can you hear the </a:t>
            </a:r>
          </a:p>
          <a:p>
            <a:pPr marL="0" indent="0">
              <a:buNone/>
            </a:pPr>
            <a:r>
              <a:rPr lang="en-GB" sz="3300" dirty="0"/>
              <a:t>conga?</a:t>
            </a:r>
          </a:p>
          <a:p>
            <a:pPr marL="0" indent="0">
              <a:buNone/>
            </a:pPr>
            <a:r>
              <a:rPr lang="en-GB" sz="3300" dirty="0"/>
              <a:t>Don’t you sleep a minute longer!</a:t>
            </a:r>
          </a:p>
          <a:p>
            <a:pPr marL="0" indent="0">
              <a:buNone/>
            </a:pPr>
            <a:r>
              <a:rPr lang="en-GB" sz="3300" dirty="0"/>
              <a:t>Jake, Jake hear the booming bass!</a:t>
            </a:r>
          </a:p>
          <a:p>
            <a:pPr marL="0" indent="0">
              <a:buNone/>
            </a:pPr>
            <a:r>
              <a:rPr lang="en-GB" sz="3300" dirty="0"/>
              <a:t>Comb your hair and wash your face.</a:t>
            </a:r>
          </a:p>
          <a:p>
            <a:pPr marL="0" indent="0">
              <a:buNone/>
            </a:pPr>
            <a:endParaRPr lang="en-GB" sz="3300" dirty="0"/>
          </a:p>
          <a:p>
            <a:pPr marL="0" indent="0">
              <a:buNone/>
            </a:pPr>
            <a:r>
              <a:rPr lang="en-GB" sz="3300" dirty="0"/>
              <a:t>There’s no getting through to Jake,</a:t>
            </a:r>
          </a:p>
          <a:p>
            <a:pPr marL="0" indent="0">
              <a:buNone/>
            </a:pPr>
            <a:r>
              <a:rPr lang="en-GB" sz="3300" dirty="0"/>
              <a:t>Whatever sound we make.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8240889" y="1365681"/>
            <a:ext cx="3815646" cy="5062924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r>
              <a:rPr lang="en-GB" dirty="0"/>
              <a:t>Just one day left to</a:t>
            </a:r>
          </a:p>
          <a:p>
            <a:r>
              <a:rPr lang="en-GB" dirty="0"/>
              <a:t>LEARN YOUR PART!</a:t>
            </a:r>
          </a:p>
          <a:p>
            <a:endParaRPr lang="en-GB" sz="2400" dirty="0"/>
          </a:p>
          <a:p>
            <a:r>
              <a:rPr lang="en-GB" dirty="0"/>
              <a:t>[Instrumental drum section]</a:t>
            </a:r>
          </a:p>
          <a:p>
            <a:endParaRPr lang="en-GB" dirty="0"/>
          </a:p>
          <a:p>
            <a:r>
              <a:rPr lang="en-GB" dirty="0"/>
              <a:t>Jake, Jake can’t you hear the vocal? (</a:t>
            </a:r>
            <a:r>
              <a:rPr lang="en-GB" dirty="0" err="1"/>
              <a:t>aah</a:t>
            </a:r>
            <a:r>
              <a:rPr lang="en-GB" dirty="0"/>
              <a:t>)</a:t>
            </a:r>
          </a:p>
          <a:p>
            <a:r>
              <a:rPr lang="en-GB" dirty="0"/>
              <a:t>Must you be so anti-social? (</a:t>
            </a:r>
            <a:r>
              <a:rPr lang="en-GB" dirty="0" err="1"/>
              <a:t>aah</a:t>
            </a:r>
            <a:r>
              <a:rPr lang="en-GB" dirty="0"/>
              <a:t>)</a:t>
            </a:r>
          </a:p>
          <a:p>
            <a:r>
              <a:rPr lang="en-GB" dirty="0"/>
              <a:t>Jake, Jake, won’t you hear the band?</a:t>
            </a:r>
          </a:p>
          <a:p>
            <a:r>
              <a:rPr lang="en-GB" dirty="0"/>
              <a:t>We must practise all we can.</a:t>
            </a:r>
          </a:p>
          <a:p>
            <a:endParaRPr lang="en-GB" dirty="0"/>
          </a:p>
          <a:p>
            <a:r>
              <a:rPr lang="en-GB" dirty="0"/>
              <a:t>There’s no getting through to Jake,</a:t>
            </a:r>
          </a:p>
          <a:p>
            <a:r>
              <a:rPr lang="en-GB" dirty="0"/>
              <a:t>Whatever sound we make.</a:t>
            </a:r>
          </a:p>
          <a:p>
            <a:r>
              <a:rPr lang="en-GB" dirty="0"/>
              <a:t>He might be ill, he might be faking.</a:t>
            </a:r>
          </a:p>
          <a:p>
            <a:r>
              <a:rPr lang="en-GB" dirty="0"/>
              <a:t>Who can tell? There’s no mistaking,</a:t>
            </a:r>
          </a:p>
          <a:p>
            <a:r>
              <a:rPr lang="en-GB" dirty="0"/>
              <a:t>Jake </a:t>
            </a:r>
            <a:r>
              <a:rPr lang="en-GB" dirty="0" err="1"/>
              <a:t>ain’t</a:t>
            </a:r>
            <a:r>
              <a:rPr lang="en-GB" dirty="0"/>
              <a:t> waking</a:t>
            </a:r>
            <a:r>
              <a:rPr lang="en-GB" sz="2000" dirty="0"/>
              <a:t>.</a:t>
            </a:r>
          </a:p>
          <a:p>
            <a:endParaRPr lang="en-GB" sz="900" dirty="0"/>
          </a:p>
        </p:txBody>
      </p:sp>
      <p:sp>
        <p:nvSpPr>
          <p:cNvPr id="8" name="TextBox 7"/>
          <p:cNvSpPr txBox="1"/>
          <p:nvPr/>
        </p:nvSpPr>
        <p:spPr>
          <a:xfrm>
            <a:off x="4165602" y="1189114"/>
            <a:ext cx="3951109" cy="5632311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r>
              <a:rPr lang="en-GB" dirty="0"/>
              <a:t>He might be ill, he might be faking.</a:t>
            </a:r>
          </a:p>
          <a:p>
            <a:r>
              <a:rPr lang="en-GB" dirty="0"/>
              <a:t>Who can tell? There’s no mistaking,</a:t>
            </a:r>
          </a:p>
          <a:p>
            <a:r>
              <a:rPr lang="en-GB" dirty="0"/>
              <a:t>Jake </a:t>
            </a:r>
            <a:r>
              <a:rPr lang="en-GB" dirty="0" err="1"/>
              <a:t>ain’t</a:t>
            </a:r>
            <a:r>
              <a:rPr lang="en-GB" dirty="0"/>
              <a:t> waking.</a:t>
            </a:r>
          </a:p>
          <a:p>
            <a:endParaRPr lang="en-GB" dirty="0"/>
          </a:p>
          <a:p>
            <a:r>
              <a:rPr lang="en-GB" dirty="0"/>
              <a:t>Jake, Jake, hear the lead guitar.</a:t>
            </a:r>
          </a:p>
          <a:p>
            <a:r>
              <a:rPr lang="en-GB" dirty="0"/>
              <a:t>Do you know how late you are?</a:t>
            </a:r>
          </a:p>
          <a:p>
            <a:r>
              <a:rPr lang="en-GB" dirty="0"/>
              <a:t>Jake, Jake can you hear the drum?</a:t>
            </a:r>
          </a:p>
          <a:p>
            <a:r>
              <a:rPr lang="en-GB" dirty="0"/>
              <a:t>Time that you got off your bum!</a:t>
            </a:r>
          </a:p>
          <a:p>
            <a:endParaRPr lang="en-GB" dirty="0"/>
          </a:p>
          <a:p>
            <a:r>
              <a:rPr lang="en-GB" dirty="0"/>
              <a:t>There’s no getting through to Jake,</a:t>
            </a:r>
          </a:p>
          <a:p>
            <a:r>
              <a:rPr lang="en-GB" dirty="0"/>
              <a:t>Whatever sound we make.</a:t>
            </a:r>
          </a:p>
          <a:p>
            <a:r>
              <a:rPr lang="en-GB" dirty="0"/>
              <a:t>He might be ill, he might be faking.</a:t>
            </a:r>
          </a:p>
          <a:p>
            <a:r>
              <a:rPr lang="en-GB" dirty="0"/>
              <a:t>Who can tell? There’s no mistaking,</a:t>
            </a:r>
          </a:p>
          <a:p>
            <a:r>
              <a:rPr lang="en-GB" dirty="0"/>
              <a:t>Jake </a:t>
            </a:r>
            <a:r>
              <a:rPr lang="en-GB" dirty="0" err="1"/>
              <a:t>ain’t</a:t>
            </a:r>
            <a:r>
              <a:rPr lang="en-GB" dirty="0"/>
              <a:t> waking.</a:t>
            </a:r>
          </a:p>
          <a:p>
            <a:endParaRPr lang="en-GB" dirty="0"/>
          </a:p>
          <a:p>
            <a:r>
              <a:rPr lang="en-GB" dirty="0" err="1"/>
              <a:t>Wakey</a:t>
            </a:r>
            <a:r>
              <a:rPr lang="en-GB" dirty="0"/>
              <a:t>, </a:t>
            </a:r>
            <a:r>
              <a:rPr lang="en-GB" dirty="0" err="1"/>
              <a:t>wakey</a:t>
            </a:r>
            <a:r>
              <a:rPr lang="en-GB" dirty="0"/>
              <a:t>!</a:t>
            </a:r>
          </a:p>
          <a:p>
            <a:r>
              <a:rPr lang="en-GB" dirty="0" err="1"/>
              <a:t>Jakey</a:t>
            </a:r>
            <a:r>
              <a:rPr lang="en-GB" dirty="0"/>
              <a:t>, </a:t>
            </a:r>
            <a:r>
              <a:rPr lang="en-GB" dirty="0" err="1"/>
              <a:t>Jakey</a:t>
            </a:r>
            <a:r>
              <a:rPr lang="en-GB" dirty="0"/>
              <a:t>!</a:t>
            </a:r>
          </a:p>
          <a:p>
            <a:r>
              <a:rPr lang="en-GB" dirty="0"/>
              <a:t>Without you we can’t start.</a:t>
            </a:r>
          </a:p>
          <a:p>
            <a:r>
              <a:rPr lang="en-GB" dirty="0" err="1"/>
              <a:t>Wakey</a:t>
            </a:r>
            <a:r>
              <a:rPr lang="en-GB" dirty="0"/>
              <a:t>, </a:t>
            </a:r>
            <a:r>
              <a:rPr lang="en-GB" dirty="0" err="1"/>
              <a:t>wakey</a:t>
            </a:r>
            <a:r>
              <a:rPr lang="en-GB" dirty="0"/>
              <a:t>!</a:t>
            </a:r>
          </a:p>
          <a:p>
            <a:r>
              <a:rPr lang="en-GB" dirty="0"/>
              <a:t>For heaven’s </a:t>
            </a:r>
            <a:r>
              <a:rPr lang="en-GB" dirty="0" err="1"/>
              <a:t>sakey</a:t>
            </a:r>
            <a:r>
              <a:rPr lang="en-GB" dirty="0"/>
              <a:t>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956" y="4402668"/>
            <a:ext cx="2063044" cy="2063044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0A8FEE73-6A81-414E-8C00-287ABD255A48}"/>
              </a:ext>
            </a:extLst>
          </p:cNvPr>
          <p:cNvSpPr/>
          <p:nvPr/>
        </p:nvSpPr>
        <p:spPr>
          <a:xfrm>
            <a:off x="50773" y="71021"/>
            <a:ext cx="3171821" cy="12548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rgbClr val="FFFF00"/>
                </a:solidFill>
              </a:rPr>
              <a:t>From ‘Jake and the Right Genie’!</a:t>
            </a:r>
          </a:p>
        </p:txBody>
      </p:sp>
    </p:spTree>
    <p:extLst>
      <p:ext uri="{BB962C8B-B14F-4D97-AF65-F5344CB8AC3E}">
        <p14:creationId xmlns:p14="http://schemas.microsoft.com/office/powerpoint/2010/main" val="3582640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879">
        <p:fade/>
      </p:transition>
    </mc:Choice>
    <mc:Fallback>
      <p:transition spd="med" advTm="3879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32069"/>
            <a:ext cx="10515600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u="sng" dirty="0"/>
              <a:t>Demolition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8121347" y="891823"/>
            <a:ext cx="3905955" cy="5813777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40000" lnSpcReduction="20000"/>
          </a:bodyPr>
          <a:lstStyle/>
          <a:p>
            <a:pPr marL="0" indent="0">
              <a:buNone/>
            </a:pPr>
            <a:endParaRPr lang="en-GB" sz="2500" dirty="0"/>
          </a:p>
          <a:p>
            <a:pPr marL="0" indent="0">
              <a:buNone/>
            </a:pPr>
            <a:r>
              <a:rPr lang="en-GB" sz="4500" dirty="0"/>
              <a:t>Keep out! Danger!</a:t>
            </a:r>
          </a:p>
          <a:p>
            <a:pPr marL="0" indent="0">
              <a:buNone/>
            </a:pPr>
            <a:r>
              <a:rPr lang="en-GB" sz="4500" dirty="0"/>
              <a:t>Stand well back</a:t>
            </a:r>
          </a:p>
          <a:p>
            <a:pPr marL="0" indent="0">
              <a:buNone/>
            </a:pPr>
            <a:r>
              <a:rPr lang="en-GB" sz="4500" dirty="0"/>
              <a:t>Keep out! Danger!</a:t>
            </a:r>
          </a:p>
          <a:p>
            <a:pPr marL="0" indent="0">
              <a:buNone/>
            </a:pPr>
            <a:r>
              <a:rPr lang="en-GB" sz="4500" dirty="0"/>
              <a:t>Just in case we knock you flat.</a:t>
            </a:r>
          </a:p>
          <a:p>
            <a:pPr marL="0" indent="0">
              <a:buNone/>
            </a:pPr>
            <a:r>
              <a:rPr lang="en-GB" sz="4500" dirty="0"/>
              <a:t>Keep out! Danger!</a:t>
            </a:r>
          </a:p>
          <a:p>
            <a:pPr marL="0" indent="0">
              <a:buNone/>
            </a:pPr>
            <a:r>
              <a:rPr lang="en-GB" sz="4500" dirty="0"/>
              <a:t>No admission without permission:</a:t>
            </a:r>
          </a:p>
          <a:p>
            <a:pPr marL="0" indent="0">
              <a:buNone/>
            </a:pPr>
            <a:r>
              <a:rPr lang="en-GB" sz="4500" dirty="0"/>
              <a:t>Undergoing demolition.</a:t>
            </a:r>
          </a:p>
          <a:p>
            <a:pPr marL="0" indent="0">
              <a:buNone/>
            </a:pPr>
            <a:r>
              <a:rPr lang="en-GB" sz="4500" dirty="0"/>
              <a:t>Tell the truth we quite enjoy it:</a:t>
            </a:r>
          </a:p>
          <a:p>
            <a:pPr marL="0" indent="0">
              <a:buNone/>
            </a:pPr>
            <a:r>
              <a:rPr lang="en-GB" sz="4500" dirty="0"/>
              <a:t>All that noise, all that power.</a:t>
            </a:r>
          </a:p>
          <a:p>
            <a:pPr marL="0" indent="0">
              <a:buNone/>
            </a:pPr>
            <a:r>
              <a:rPr lang="en-GB" sz="4500" dirty="0"/>
              <a:t>Name your building, we’ll destroy it:</a:t>
            </a:r>
          </a:p>
          <a:p>
            <a:pPr marL="0" indent="0">
              <a:buNone/>
            </a:pPr>
            <a:r>
              <a:rPr lang="en-GB" sz="4500" dirty="0"/>
              <a:t>The Empire State,</a:t>
            </a:r>
          </a:p>
          <a:p>
            <a:pPr marL="0" indent="0">
              <a:buNone/>
            </a:pPr>
            <a:r>
              <a:rPr lang="en-GB" sz="4500" dirty="0"/>
              <a:t>The Eiffel Tower.</a:t>
            </a:r>
          </a:p>
          <a:p>
            <a:pPr marL="0" indent="0">
              <a:buNone/>
            </a:pPr>
            <a:r>
              <a:rPr lang="en-GB" sz="4500" dirty="0"/>
              <a:t>Keep out! Danger!</a:t>
            </a:r>
          </a:p>
          <a:p>
            <a:pPr marL="0" indent="0">
              <a:buNone/>
            </a:pPr>
            <a:r>
              <a:rPr lang="en-GB" sz="4500" dirty="0"/>
              <a:t>Stand well back</a:t>
            </a:r>
          </a:p>
          <a:p>
            <a:pPr marL="0" indent="0">
              <a:buNone/>
            </a:pPr>
            <a:r>
              <a:rPr lang="en-GB" sz="4500" dirty="0"/>
              <a:t>Keep out! Danger!</a:t>
            </a:r>
          </a:p>
          <a:p>
            <a:pPr marL="0" indent="0">
              <a:buNone/>
            </a:pPr>
            <a:r>
              <a:rPr lang="en-GB" sz="4500" dirty="0"/>
              <a:t>Just in case we knock you flat.</a:t>
            </a:r>
          </a:p>
          <a:p>
            <a:pPr marL="0" indent="0">
              <a:buNone/>
            </a:pPr>
            <a:r>
              <a:rPr lang="en-GB" sz="4500" dirty="0"/>
              <a:t>Keep out! Danger!</a:t>
            </a:r>
          </a:p>
          <a:p>
            <a:pPr marL="0" indent="0">
              <a:buNone/>
            </a:pPr>
            <a:r>
              <a:rPr lang="en-GB" sz="4500" dirty="0"/>
              <a:t>No admission without permission:</a:t>
            </a:r>
          </a:p>
          <a:p>
            <a:pPr marL="0" indent="0">
              <a:buNone/>
            </a:pPr>
            <a:r>
              <a:rPr lang="en-GB" sz="4500" dirty="0"/>
              <a:t>Undergoing demolition.</a:t>
            </a:r>
          </a:p>
          <a:p>
            <a:pPr marL="0" indent="0">
              <a:buNone/>
            </a:pPr>
            <a:r>
              <a:rPr lang="en-GB" sz="4500" dirty="0"/>
              <a:t>Demolition!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5778" y="1107604"/>
            <a:ext cx="7732889" cy="559799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endParaRPr lang="en-GB" sz="700" dirty="0"/>
          </a:p>
          <a:p>
            <a:pPr marL="0" indent="0">
              <a:buNone/>
            </a:pPr>
            <a:r>
              <a:rPr lang="en-GB" sz="1800" dirty="0"/>
              <a:t>Demolition</a:t>
            </a:r>
          </a:p>
          <a:p>
            <a:pPr marL="0" indent="0">
              <a:buNone/>
            </a:pPr>
            <a:r>
              <a:rPr lang="en-GB" sz="1800" dirty="0"/>
              <a:t>Pull the lever, swing the ball,</a:t>
            </a:r>
          </a:p>
          <a:p>
            <a:pPr marL="0" indent="0">
              <a:buNone/>
            </a:pPr>
            <a:r>
              <a:rPr lang="en-GB" sz="1800" dirty="0"/>
              <a:t>Smash the window, smash the wall.</a:t>
            </a:r>
          </a:p>
          <a:p>
            <a:pPr marL="0" indent="0">
              <a:buNone/>
            </a:pPr>
            <a:r>
              <a:rPr lang="en-GB" sz="1800" dirty="0"/>
              <a:t>Fill the digger, fill the skip,</a:t>
            </a:r>
          </a:p>
          <a:p>
            <a:pPr marL="0" indent="0">
              <a:buNone/>
            </a:pPr>
            <a:r>
              <a:rPr lang="en-GB" sz="1800" dirty="0"/>
              <a:t>Keep ’</a:t>
            </a:r>
            <a:r>
              <a:rPr lang="en-GB" sz="1800" dirty="0" err="1"/>
              <a:t>em</a:t>
            </a:r>
            <a:r>
              <a:rPr lang="en-GB" sz="1800" dirty="0"/>
              <a:t> busy down the tip.</a:t>
            </a:r>
          </a:p>
          <a:p>
            <a:pPr marL="0" indent="0">
              <a:buNone/>
            </a:pPr>
            <a:r>
              <a:rPr lang="en-GB" sz="1800" dirty="0"/>
              <a:t>Keep out! Danger!</a:t>
            </a:r>
          </a:p>
          <a:p>
            <a:pPr marL="0" indent="0">
              <a:buNone/>
            </a:pPr>
            <a:r>
              <a:rPr lang="en-GB" sz="1800" dirty="0"/>
              <a:t>Stand well back</a:t>
            </a:r>
          </a:p>
          <a:p>
            <a:pPr marL="0" indent="0">
              <a:buNone/>
            </a:pPr>
            <a:r>
              <a:rPr lang="en-GB" sz="1800" dirty="0"/>
              <a:t>Keep out! Danger!</a:t>
            </a:r>
          </a:p>
          <a:p>
            <a:pPr marL="0" indent="0">
              <a:buNone/>
            </a:pPr>
            <a:r>
              <a:rPr lang="en-GB" sz="1800" dirty="0"/>
              <a:t>Just in case we knock you flat.</a:t>
            </a:r>
          </a:p>
          <a:p>
            <a:pPr marL="0" indent="0">
              <a:buNone/>
            </a:pPr>
            <a:r>
              <a:rPr lang="en-GB" sz="1800" dirty="0"/>
              <a:t>Keep out! Danger!</a:t>
            </a:r>
          </a:p>
          <a:p>
            <a:pPr marL="0" indent="0">
              <a:buNone/>
            </a:pPr>
            <a:r>
              <a:rPr lang="en-GB" sz="1800" dirty="0"/>
              <a:t>No admission without permission:</a:t>
            </a:r>
          </a:p>
          <a:p>
            <a:pPr marL="0" indent="0">
              <a:buNone/>
            </a:pPr>
            <a:r>
              <a:rPr lang="en-GB" sz="1800" dirty="0"/>
              <a:t>Undergoing demolition.</a:t>
            </a:r>
          </a:p>
          <a:p>
            <a:pPr marL="0" indent="0">
              <a:buNone/>
            </a:pPr>
            <a:r>
              <a:rPr lang="en-GB" sz="1800" dirty="0"/>
              <a:t>Smash the window, smash the wall,</a:t>
            </a:r>
          </a:p>
          <a:p>
            <a:pPr marL="0" indent="0">
              <a:buNone/>
            </a:pPr>
            <a:r>
              <a:rPr lang="en-GB" sz="1800" dirty="0"/>
              <a:t>Smash the ceiling, smash it all!</a:t>
            </a:r>
          </a:p>
          <a:p>
            <a:pPr marL="0" indent="0">
              <a:buNone/>
            </a:pPr>
            <a:r>
              <a:rPr lang="en-GB" sz="1800" dirty="0"/>
              <a:t>Raze the rafters to the ground.</a:t>
            </a:r>
          </a:p>
          <a:p>
            <a:pPr marL="0" indent="0">
              <a:buNone/>
            </a:pPr>
            <a:r>
              <a:rPr lang="en-GB" sz="1800" dirty="0"/>
              <a:t>If it don’t move, knock it down.</a:t>
            </a:r>
          </a:p>
        </p:txBody>
      </p:sp>
      <p:sp>
        <p:nvSpPr>
          <p:cNvPr id="5" name="Rectangle 4"/>
          <p:cNvSpPr/>
          <p:nvPr/>
        </p:nvSpPr>
        <p:spPr>
          <a:xfrm>
            <a:off x="838200" y="738271"/>
            <a:ext cx="53976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https://www.youtube.com/watch?v=9GefzNeUQBM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245" y="2097851"/>
            <a:ext cx="3942998" cy="276009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7585" l="3292" r="95885">
                        <a14:foregroundMark x1="28395" y1="83092" x2="28395" y2="83092"/>
                        <a14:foregroundMark x1="89712" y1="76812" x2="89712" y2="7681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3102" y="922937"/>
            <a:ext cx="1180698" cy="100578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foregroundMark x1="55986" y1="57500" x2="55986" y2="57500"/>
                        <a14:foregroundMark x1="51761" y1="43929" x2="51761" y2="43929"/>
                        <a14:foregroundMark x1="56338" y1="43929" x2="56338" y2="43929"/>
                        <a14:foregroundMark x1="59507" y1="43929" x2="59507" y2="43929"/>
                        <a14:foregroundMark x1="28873" y1="47857" x2="28873" y2="47857"/>
                        <a14:foregroundMark x1="28521" y1="55714" x2="28521" y2="55714"/>
                        <a14:foregroundMark x1="33803" y1="65000" x2="33803" y2="65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745694" y="3477900"/>
            <a:ext cx="2317225" cy="2284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172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5824"/>
            <a:ext cx="10515600" cy="56444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u="sng" dirty="0"/>
              <a:t>The Right Genie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169333" y="1009600"/>
            <a:ext cx="5850467" cy="5729867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2900" dirty="0"/>
              <a:t>The Right Genie</a:t>
            </a:r>
          </a:p>
          <a:p>
            <a:pPr marL="0" indent="0">
              <a:buNone/>
            </a:pPr>
            <a:r>
              <a:rPr lang="en-GB" sz="2900" dirty="0"/>
              <a:t>I wear curly shoes</a:t>
            </a:r>
          </a:p>
          <a:p>
            <a:pPr marL="0" indent="0">
              <a:buNone/>
            </a:pPr>
            <a:r>
              <a:rPr lang="en-GB" sz="2900" dirty="0"/>
              <a:t>and I live in a Lamp,</a:t>
            </a:r>
          </a:p>
          <a:p>
            <a:pPr marL="0" indent="0">
              <a:buNone/>
            </a:pPr>
            <a:r>
              <a:rPr lang="en-GB" sz="2900" dirty="0"/>
              <a:t>I say funny things</a:t>
            </a:r>
          </a:p>
          <a:p>
            <a:pPr marL="0" indent="0">
              <a:buNone/>
            </a:pPr>
            <a:r>
              <a:rPr lang="en-GB" sz="2900" dirty="0"/>
              <a:t>Like ‘</a:t>
            </a:r>
            <a:r>
              <a:rPr lang="en-GB" sz="2900" dirty="0" err="1"/>
              <a:t>Alikazam</a:t>
            </a:r>
            <a:r>
              <a:rPr lang="en-GB" sz="2900" dirty="0"/>
              <a:t>!’</a:t>
            </a:r>
          </a:p>
          <a:p>
            <a:pPr marL="0" indent="0">
              <a:buNone/>
            </a:pPr>
            <a:r>
              <a:rPr lang="en-GB" sz="2900" dirty="0"/>
              <a:t>I can’t grant your wish,</a:t>
            </a:r>
          </a:p>
          <a:p>
            <a:pPr marL="0" indent="0">
              <a:buNone/>
            </a:pPr>
            <a:r>
              <a:rPr lang="en-GB" sz="2900" dirty="0"/>
              <a:t>But I’ll help you succeed,</a:t>
            </a:r>
          </a:p>
          <a:p>
            <a:pPr marL="0" indent="0">
              <a:buNone/>
            </a:pPr>
            <a:r>
              <a:rPr lang="en-GB" sz="2900" dirty="0"/>
              <a:t>To do what is right</a:t>
            </a:r>
          </a:p>
          <a:p>
            <a:pPr marL="0" indent="0">
              <a:buNone/>
            </a:pPr>
            <a:r>
              <a:rPr lang="en-GB" sz="2900" dirty="0"/>
              <a:t>And get what you need.</a:t>
            </a:r>
          </a:p>
          <a:p>
            <a:pPr marL="0" indent="0">
              <a:buNone/>
            </a:pPr>
            <a:r>
              <a:rPr lang="en-GB" sz="2900" dirty="0"/>
              <a:t>The right genie plays by the rules.</a:t>
            </a:r>
          </a:p>
          <a:p>
            <a:pPr marL="0" indent="0">
              <a:buNone/>
            </a:pPr>
            <a:r>
              <a:rPr lang="en-GB" sz="2900" dirty="0"/>
              <a:t>The right genie doesn’t lose his cool.</a:t>
            </a:r>
          </a:p>
          <a:p>
            <a:pPr marL="0" indent="0">
              <a:buNone/>
            </a:pPr>
            <a:r>
              <a:rPr lang="en-GB" sz="2900" dirty="0"/>
              <a:t>You need hope or good advice?</a:t>
            </a:r>
          </a:p>
          <a:p>
            <a:pPr marL="0" indent="0">
              <a:buNone/>
            </a:pPr>
            <a:r>
              <a:rPr lang="en-GB" sz="2900" dirty="0"/>
              <a:t>This genie just</a:t>
            </a:r>
          </a:p>
          <a:p>
            <a:pPr marL="0" indent="0">
              <a:buNone/>
            </a:pPr>
            <a:r>
              <a:rPr lang="en-GB" sz="2900" dirty="0"/>
              <a:t>Might change your life.</a:t>
            </a:r>
          </a:p>
          <a:p>
            <a:pPr marL="0" indent="0">
              <a:buNone/>
            </a:pPr>
            <a:r>
              <a:rPr lang="en-GB" sz="2900" dirty="0"/>
              <a:t>I’ve got a gold ring</a:t>
            </a:r>
          </a:p>
          <a:p>
            <a:pPr marL="0" indent="0">
              <a:buNone/>
            </a:pPr>
            <a:r>
              <a:rPr lang="en-GB" sz="2900" dirty="0"/>
              <a:t>And a carpet that flies,</a:t>
            </a:r>
          </a:p>
          <a:p>
            <a:pPr marL="0" indent="0">
              <a:buNone/>
            </a:pPr>
            <a:r>
              <a:rPr lang="en-GB" sz="2900" dirty="0"/>
              <a:t>But other than that</a:t>
            </a:r>
          </a:p>
          <a:p>
            <a:pPr marL="0" indent="0">
              <a:buNone/>
            </a:pPr>
            <a:r>
              <a:rPr lang="en-GB" sz="2900" dirty="0"/>
              <a:t>I’m a total surprise.</a:t>
            </a:r>
          </a:p>
          <a:p>
            <a:pPr marL="0" indent="0">
              <a:buNone/>
            </a:pPr>
            <a:r>
              <a:rPr lang="en-GB" sz="2900" dirty="0"/>
              <a:t>I won’t do your will,</a:t>
            </a:r>
          </a:p>
          <a:p>
            <a:pPr marL="0" indent="0">
              <a:buNone/>
            </a:pPr>
            <a:r>
              <a:rPr lang="en-GB" sz="2900" dirty="0"/>
              <a:t>But I can be of help,</a:t>
            </a:r>
          </a:p>
          <a:p>
            <a:pPr marL="0" indent="0">
              <a:buNone/>
            </a:pPr>
            <a:r>
              <a:rPr lang="en-GB" sz="2900" dirty="0"/>
              <a:t>By showing you ways</a:t>
            </a:r>
          </a:p>
          <a:p>
            <a:pPr marL="0" indent="0">
              <a:buNone/>
            </a:pPr>
            <a:r>
              <a:rPr lang="en-GB" sz="2900" dirty="0"/>
              <a:t>of helping yourself.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6852356" y="1174044"/>
            <a:ext cx="5215465" cy="556542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2900" dirty="0"/>
              <a:t>The right genie plays by the rules.</a:t>
            </a:r>
          </a:p>
          <a:p>
            <a:pPr marL="0" indent="0">
              <a:buNone/>
            </a:pPr>
            <a:r>
              <a:rPr lang="en-GB" sz="2900" dirty="0"/>
              <a:t>The right genie doesn’t lose his cool.</a:t>
            </a:r>
          </a:p>
          <a:p>
            <a:pPr marL="0" indent="0">
              <a:buNone/>
            </a:pPr>
            <a:r>
              <a:rPr lang="en-GB" sz="2900" dirty="0"/>
              <a:t>You need hope or good advice?</a:t>
            </a:r>
          </a:p>
          <a:p>
            <a:pPr marL="0" indent="0">
              <a:buNone/>
            </a:pPr>
            <a:r>
              <a:rPr lang="en-GB" sz="2900" dirty="0"/>
              <a:t>This genie just</a:t>
            </a:r>
          </a:p>
          <a:p>
            <a:pPr marL="0" indent="0">
              <a:buNone/>
            </a:pPr>
            <a:r>
              <a:rPr lang="en-GB" sz="2900" dirty="0"/>
              <a:t>Might change your Life.</a:t>
            </a:r>
          </a:p>
          <a:p>
            <a:pPr marL="0" indent="0">
              <a:buNone/>
            </a:pPr>
            <a:r>
              <a:rPr lang="en-GB" sz="2900" dirty="0"/>
              <a:t>When a situation’s tragic</a:t>
            </a:r>
          </a:p>
          <a:p>
            <a:pPr marL="0" indent="0">
              <a:buNone/>
            </a:pPr>
            <a:r>
              <a:rPr lang="en-GB" sz="2900" dirty="0"/>
              <a:t>And you need a little magic</a:t>
            </a:r>
          </a:p>
          <a:p>
            <a:pPr marL="0" indent="0">
              <a:buNone/>
            </a:pPr>
            <a:r>
              <a:rPr lang="en-GB" sz="2900" dirty="0"/>
              <a:t>That could make things</a:t>
            </a:r>
          </a:p>
          <a:p>
            <a:pPr marL="0" indent="0">
              <a:buNone/>
            </a:pPr>
            <a:r>
              <a:rPr lang="en-GB" sz="2900" dirty="0"/>
              <a:t>Good as new,</a:t>
            </a:r>
          </a:p>
          <a:p>
            <a:pPr marL="0" indent="0">
              <a:buNone/>
            </a:pPr>
            <a:r>
              <a:rPr lang="en-GB" sz="2900" dirty="0"/>
              <a:t>Though I’m definitely not a</a:t>
            </a:r>
          </a:p>
          <a:p>
            <a:pPr marL="0" indent="0">
              <a:buNone/>
            </a:pPr>
            <a:r>
              <a:rPr lang="en-GB" sz="2900" dirty="0"/>
              <a:t>Second Harry Potter,</a:t>
            </a:r>
          </a:p>
          <a:p>
            <a:pPr marL="0" indent="0">
              <a:buNone/>
            </a:pPr>
            <a:r>
              <a:rPr lang="en-GB" sz="2900" dirty="0"/>
              <a:t>I can still turn cloudy skies blue.</a:t>
            </a:r>
          </a:p>
          <a:p>
            <a:pPr marL="0" indent="0">
              <a:buNone/>
            </a:pPr>
            <a:r>
              <a:rPr lang="en-GB" sz="2900" dirty="0"/>
              <a:t>The right genie plays by the rules.</a:t>
            </a:r>
          </a:p>
          <a:p>
            <a:pPr marL="0" indent="0">
              <a:buNone/>
            </a:pPr>
            <a:r>
              <a:rPr lang="en-GB" sz="2900" dirty="0"/>
              <a:t>The right genie doesn’t lose his cool.</a:t>
            </a:r>
          </a:p>
          <a:p>
            <a:pPr marL="0" indent="0">
              <a:buNone/>
            </a:pPr>
            <a:r>
              <a:rPr lang="en-GB" sz="2900" dirty="0"/>
              <a:t>You need hope or good advice?</a:t>
            </a:r>
          </a:p>
          <a:p>
            <a:pPr marL="0" indent="0">
              <a:buNone/>
            </a:pPr>
            <a:r>
              <a:rPr lang="en-GB" sz="2900" dirty="0"/>
              <a:t>This genie just</a:t>
            </a:r>
          </a:p>
          <a:p>
            <a:pPr marL="0" indent="0">
              <a:buNone/>
            </a:pPr>
            <a:r>
              <a:rPr lang="en-GB" sz="2900" dirty="0"/>
              <a:t>Might change your life.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343611" y="640268"/>
            <a:ext cx="55047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https://www.youtube.com/watch?v=XUCEHpMNYqE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2222" l="0" r="71091">
                        <a14:foregroundMark x1="31143" y1="19444" x2="31143" y2="19444"/>
                        <a14:foregroundMark x1="41130" y1="21204" x2="41130" y2="21204"/>
                        <a14:backgroundMark x1="70039" y1="84259" x2="70039" y2="8425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8911" b="7616"/>
          <a:stretch/>
        </p:blipFill>
        <p:spPr>
          <a:xfrm>
            <a:off x="3293365" y="1174044"/>
            <a:ext cx="1788959" cy="32993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1273" r="9818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365" y="3956755"/>
            <a:ext cx="2726435" cy="272643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6548" y="3075318"/>
            <a:ext cx="1360030" cy="176287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6719" y="5263965"/>
            <a:ext cx="3219450" cy="141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100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1926"/>
            <a:ext cx="10515600" cy="481542"/>
          </a:xfrm>
        </p:spPr>
        <p:txBody>
          <a:bodyPr>
            <a:normAutofit fontScale="90000"/>
          </a:bodyPr>
          <a:lstStyle/>
          <a:p>
            <a:pPr algn="ctr"/>
            <a:r>
              <a:rPr lang="en-GB" u="sng" dirty="0" err="1"/>
              <a:t>Jammin</a:t>
            </a:r>
            <a:r>
              <a:rPr lang="en-GB" u="sng" dirty="0"/>
              <a:t>’ In The Street!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622" y="1194063"/>
            <a:ext cx="4176889" cy="5350879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1800" dirty="0"/>
              <a:t>Down at the shelter</a:t>
            </a:r>
          </a:p>
          <a:p>
            <a:pPr marL="0" indent="0">
              <a:buNone/>
            </a:pPr>
            <a:r>
              <a:rPr lang="en-GB" sz="1800" dirty="0"/>
              <a:t>We’d keep out of trouble:</a:t>
            </a:r>
          </a:p>
          <a:p>
            <a:pPr marL="0" indent="0">
              <a:buNone/>
            </a:pPr>
            <a:r>
              <a:rPr lang="en-GB" sz="1800" dirty="0"/>
              <a:t>Making music, making friends.</a:t>
            </a:r>
          </a:p>
          <a:p>
            <a:pPr marL="0" indent="0">
              <a:buNone/>
            </a:pPr>
            <a:r>
              <a:rPr lang="en-GB" sz="1800" dirty="0"/>
              <a:t>You turn our shelter</a:t>
            </a:r>
          </a:p>
          <a:p>
            <a:pPr marL="0" indent="0">
              <a:buNone/>
            </a:pPr>
            <a:r>
              <a:rPr lang="en-GB" sz="1800" dirty="0"/>
              <a:t>To a heap of rubble.</a:t>
            </a:r>
          </a:p>
          <a:p>
            <a:pPr marL="0" indent="0">
              <a:buNone/>
            </a:pPr>
            <a:r>
              <a:rPr lang="en-GB" sz="1800" dirty="0"/>
              <a:t>Makes us angry, makes no sense.</a:t>
            </a:r>
          </a:p>
          <a:p>
            <a:pPr marL="0" indent="0">
              <a:buNone/>
            </a:pPr>
            <a:r>
              <a:rPr lang="en-GB" sz="1800" dirty="0"/>
              <a:t>No one stopped to say,</a:t>
            </a:r>
          </a:p>
          <a:p>
            <a:pPr marL="0" indent="0">
              <a:buNone/>
            </a:pPr>
            <a:r>
              <a:rPr lang="en-GB" sz="1800" dirty="0"/>
              <a:t>“Hey kids, would it be OK</a:t>
            </a:r>
          </a:p>
          <a:p>
            <a:pPr marL="0" indent="0">
              <a:buNone/>
            </a:pPr>
            <a:r>
              <a:rPr lang="en-GB" sz="1800" dirty="0"/>
              <a:t>If we spoilt your hideaway</a:t>
            </a:r>
          </a:p>
          <a:p>
            <a:pPr marL="0" indent="0">
              <a:buNone/>
            </a:pPr>
            <a:r>
              <a:rPr lang="en-GB" sz="1800" dirty="0"/>
              <a:t>To make room for a pay-and-</a:t>
            </a:r>
          </a:p>
          <a:p>
            <a:pPr marL="0" indent="0">
              <a:buNone/>
            </a:pPr>
            <a:r>
              <a:rPr lang="en-GB" sz="1800" dirty="0"/>
              <a:t>Display?”</a:t>
            </a:r>
          </a:p>
          <a:p>
            <a:pPr marL="0" indent="0">
              <a:buNone/>
            </a:pPr>
            <a:r>
              <a:rPr lang="en-GB" sz="1800" dirty="0"/>
              <a:t>So we’re </a:t>
            </a:r>
            <a:r>
              <a:rPr lang="en-GB" sz="1800" dirty="0" err="1"/>
              <a:t>jammin</a:t>
            </a:r>
            <a:r>
              <a:rPr lang="en-GB" sz="1800" dirty="0"/>
              <a:t>’ in the street,</a:t>
            </a:r>
          </a:p>
          <a:p>
            <a:pPr marL="0" indent="0">
              <a:buNone/>
            </a:pPr>
            <a:r>
              <a:rPr lang="en-GB" sz="1800" dirty="0" err="1"/>
              <a:t>Gonna</a:t>
            </a:r>
            <a:r>
              <a:rPr lang="en-GB" sz="1800" dirty="0"/>
              <a:t> tell the town</a:t>
            </a:r>
          </a:p>
          <a:p>
            <a:pPr marL="0" indent="0">
              <a:buNone/>
            </a:pPr>
            <a:r>
              <a:rPr lang="en-GB" sz="1800" dirty="0"/>
              <a:t>What’s been </a:t>
            </a:r>
            <a:r>
              <a:rPr lang="en-GB" sz="1800" dirty="0" err="1"/>
              <a:t>goin</a:t>
            </a:r>
            <a:r>
              <a:rPr lang="en-GB" sz="1800" dirty="0"/>
              <a:t>’ down.</a:t>
            </a:r>
          </a:p>
          <a:p>
            <a:pPr marL="0" indent="0">
              <a:buNone/>
            </a:pPr>
            <a:r>
              <a:rPr lang="en-GB" sz="1800" dirty="0"/>
              <a:t>We’re </a:t>
            </a:r>
            <a:r>
              <a:rPr lang="en-GB" sz="1800" dirty="0" err="1"/>
              <a:t>jammin</a:t>
            </a:r>
            <a:r>
              <a:rPr lang="en-GB" sz="1800" dirty="0"/>
              <a:t>’ in the street,</a:t>
            </a:r>
          </a:p>
          <a:p>
            <a:pPr marL="0" indent="0">
              <a:buNone/>
            </a:pPr>
            <a:r>
              <a:rPr lang="en-GB" sz="1800" dirty="0" err="1"/>
              <a:t>Wanna</a:t>
            </a:r>
            <a:r>
              <a:rPr lang="en-GB" sz="1800" dirty="0"/>
              <a:t> tell the major</a:t>
            </a:r>
          </a:p>
          <a:p>
            <a:pPr marL="0" indent="0">
              <a:buNone/>
            </a:pPr>
            <a:r>
              <a:rPr lang="en-GB" sz="1800" dirty="0"/>
              <a:t>We </a:t>
            </a:r>
            <a:r>
              <a:rPr lang="en-GB" sz="1800" dirty="0" err="1"/>
              <a:t>ain’t</a:t>
            </a:r>
            <a:r>
              <a:rPr lang="en-GB" sz="1800" dirty="0"/>
              <a:t> treated fair.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492979" y="1609561"/>
            <a:ext cx="3928532" cy="4524315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r>
              <a:rPr lang="en-GB" dirty="0" err="1"/>
              <a:t>Jammin</a:t>
            </a:r>
            <a:r>
              <a:rPr lang="en-GB" dirty="0"/>
              <a:t>’ in the street,</a:t>
            </a:r>
          </a:p>
          <a:p>
            <a:r>
              <a:rPr lang="en-GB" dirty="0"/>
              <a:t>Nothing else to do,</a:t>
            </a:r>
          </a:p>
          <a:p>
            <a:r>
              <a:rPr lang="en-GB" dirty="0"/>
              <a:t>Nowhere else to play,</a:t>
            </a:r>
          </a:p>
          <a:p>
            <a:r>
              <a:rPr lang="en-GB" dirty="0"/>
              <a:t>Might as well stay</a:t>
            </a:r>
          </a:p>
          <a:p>
            <a:r>
              <a:rPr lang="en-GB" dirty="0"/>
              <a:t>And jam all day.</a:t>
            </a:r>
          </a:p>
          <a:p>
            <a:r>
              <a:rPr lang="en-GB" dirty="0"/>
              <a:t>Come to the Town Hall</a:t>
            </a:r>
          </a:p>
          <a:p>
            <a:r>
              <a:rPr lang="en-GB" dirty="0"/>
              <a:t>Looking for some answers:</a:t>
            </a:r>
          </a:p>
          <a:p>
            <a:r>
              <a:rPr lang="en-GB" dirty="0"/>
              <a:t>Want some reasons,</a:t>
            </a:r>
          </a:p>
          <a:p>
            <a:r>
              <a:rPr lang="en-GB" dirty="0"/>
              <a:t>Want some facts.</a:t>
            </a:r>
          </a:p>
          <a:p>
            <a:r>
              <a:rPr lang="en-GB" dirty="0"/>
              <a:t>Down at the Town Hall</a:t>
            </a:r>
          </a:p>
          <a:p>
            <a:r>
              <a:rPr lang="en-GB" dirty="0"/>
              <a:t>Seems nobody wants us.</a:t>
            </a:r>
          </a:p>
          <a:p>
            <a:r>
              <a:rPr lang="en-GB" dirty="0"/>
              <a:t>There are questions we must ask.</a:t>
            </a:r>
          </a:p>
          <a:p>
            <a:r>
              <a:rPr lang="en-GB" dirty="0"/>
              <a:t>Why did no one say,</a:t>
            </a:r>
          </a:p>
          <a:p>
            <a:r>
              <a:rPr lang="en-GB" dirty="0"/>
              <a:t>“Hey kids, would it be OK</a:t>
            </a:r>
          </a:p>
          <a:p>
            <a:r>
              <a:rPr lang="en-GB" dirty="0"/>
              <a:t>If instead of all those funky tunes</a:t>
            </a:r>
          </a:p>
          <a:p>
            <a:r>
              <a:rPr lang="en-GB" dirty="0"/>
              <a:t>We filled the air with petrol fumes?”</a:t>
            </a:r>
          </a:p>
        </p:txBody>
      </p:sp>
      <p:sp>
        <p:nvSpPr>
          <p:cNvPr id="5" name="Rectangle 4"/>
          <p:cNvSpPr/>
          <p:nvPr/>
        </p:nvSpPr>
        <p:spPr>
          <a:xfrm>
            <a:off x="3298623" y="680548"/>
            <a:ext cx="53464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https://www.youtube.com/watch?v=K92RkQ61wtM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8556979" y="1189630"/>
            <a:ext cx="3476976" cy="5355312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r>
              <a:rPr lang="en-GB" dirty="0"/>
              <a:t>So we’re </a:t>
            </a:r>
            <a:r>
              <a:rPr lang="en-GB" dirty="0" err="1"/>
              <a:t>jammin</a:t>
            </a:r>
            <a:r>
              <a:rPr lang="en-GB" dirty="0"/>
              <a:t>’ in the street,</a:t>
            </a:r>
          </a:p>
          <a:p>
            <a:r>
              <a:rPr lang="en-GB" dirty="0" err="1"/>
              <a:t>Gonna</a:t>
            </a:r>
            <a:r>
              <a:rPr lang="en-GB" dirty="0"/>
              <a:t> tell the town</a:t>
            </a:r>
          </a:p>
          <a:p>
            <a:r>
              <a:rPr lang="en-GB" dirty="0"/>
              <a:t>What’s been </a:t>
            </a:r>
            <a:r>
              <a:rPr lang="en-GB" dirty="0" err="1"/>
              <a:t>goin</a:t>
            </a:r>
            <a:r>
              <a:rPr lang="en-GB" dirty="0"/>
              <a:t>’ down.</a:t>
            </a:r>
          </a:p>
          <a:p>
            <a:r>
              <a:rPr lang="en-GB" dirty="0"/>
              <a:t>We’re </a:t>
            </a:r>
            <a:r>
              <a:rPr lang="en-GB" dirty="0" err="1"/>
              <a:t>jammin</a:t>
            </a:r>
            <a:r>
              <a:rPr lang="en-GB" dirty="0"/>
              <a:t>’ in the street,</a:t>
            </a:r>
          </a:p>
          <a:p>
            <a:r>
              <a:rPr lang="en-GB" dirty="0" err="1"/>
              <a:t>Wanna</a:t>
            </a:r>
            <a:r>
              <a:rPr lang="en-GB" dirty="0"/>
              <a:t> tell the Mayor</a:t>
            </a:r>
          </a:p>
          <a:p>
            <a:r>
              <a:rPr lang="en-GB" dirty="0"/>
              <a:t>We </a:t>
            </a:r>
            <a:r>
              <a:rPr lang="en-GB" dirty="0" err="1"/>
              <a:t>ain’t</a:t>
            </a:r>
            <a:r>
              <a:rPr lang="en-GB" dirty="0"/>
              <a:t> treated fair.</a:t>
            </a:r>
          </a:p>
          <a:p>
            <a:r>
              <a:rPr lang="en-GB" dirty="0" err="1"/>
              <a:t>Jammin</a:t>
            </a:r>
            <a:r>
              <a:rPr lang="en-GB" dirty="0"/>
              <a:t>’ in the street,</a:t>
            </a:r>
          </a:p>
          <a:p>
            <a:r>
              <a:rPr lang="en-GB" dirty="0"/>
              <a:t>Nothing else to do,</a:t>
            </a:r>
          </a:p>
          <a:p>
            <a:r>
              <a:rPr lang="en-GB" dirty="0"/>
              <a:t>Nowhere else to play,</a:t>
            </a:r>
          </a:p>
          <a:p>
            <a:r>
              <a:rPr lang="en-GB" dirty="0"/>
              <a:t>Might as well stay</a:t>
            </a:r>
          </a:p>
          <a:p>
            <a:r>
              <a:rPr lang="en-GB" dirty="0"/>
              <a:t>And jam all day.</a:t>
            </a:r>
          </a:p>
          <a:p>
            <a:r>
              <a:rPr lang="en-GB" dirty="0" err="1"/>
              <a:t>Jammin</a:t>
            </a:r>
            <a:r>
              <a:rPr lang="en-GB" dirty="0"/>
              <a:t>’, </a:t>
            </a:r>
            <a:r>
              <a:rPr lang="en-GB" dirty="0" err="1"/>
              <a:t>jammin</a:t>
            </a:r>
            <a:r>
              <a:rPr lang="en-GB" dirty="0"/>
              <a:t>’ (x16)</a:t>
            </a:r>
          </a:p>
          <a:p>
            <a:r>
              <a:rPr lang="en-GB" dirty="0" err="1"/>
              <a:t>Jammin</a:t>
            </a:r>
            <a:r>
              <a:rPr lang="en-GB" dirty="0"/>
              <a:t>’!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556" b="97778" l="2667" r="99556">
                        <a14:foregroundMark x1="38222" y1="27556" x2="38222" y2="27556"/>
                        <a14:foregroundMark x1="58667" y1="63111" x2="58667" y2="63111"/>
                        <a14:foregroundMark x1="72000" y1="59556" x2="72000" y2="59556"/>
                        <a14:foregroundMark x1="29333" y1="62667" x2="29333" y2="62667"/>
                        <a14:foregroundMark x1="89778" y1="86222" x2="89778" y2="86222"/>
                        <a14:foregroundMark x1="92444" y1="80000" x2="92444" y2="80000"/>
                        <a14:foregroundMark x1="88000" y1="74222" x2="88000" y2="74222"/>
                        <a14:foregroundMark x1="87556" y1="80889" x2="87556" y2="808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014" y="4481690"/>
            <a:ext cx="2376310" cy="237631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786" b="91786" l="9607" r="89520">
                        <a14:foregroundMark x1="41921" y1="21786" x2="41921" y2="21786"/>
                        <a14:foregroundMark x1="54585" y1="22857" x2="54585" y2="22857"/>
                        <a14:foregroundMark x1="48472" y1="21429" x2="48472" y2="21429"/>
                        <a14:backgroundMark x1="51965" y1="46786" x2="51965" y2="46786"/>
                      </a14:backgroundRemoval>
                    </a14:imgEffect>
                  </a14:imgLayer>
                </a14:imgProps>
              </a:ext>
            </a:extLst>
          </a:blip>
          <a:srcRect b="7989"/>
          <a:stretch/>
        </p:blipFill>
        <p:spPr>
          <a:xfrm flipH="1">
            <a:off x="2449601" y="4091020"/>
            <a:ext cx="2181225" cy="24539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8623" y="1580026"/>
            <a:ext cx="688510" cy="99042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875" b="98875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5134" y="2167466"/>
            <a:ext cx="1037166" cy="987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000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151" y="82903"/>
            <a:ext cx="10515600" cy="594757"/>
          </a:xfrm>
        </p:spPr>
        <p:txBody>
          <a:bodyPr>
            <a:normAutofit fontScale="90000"/>
          </a:bodyPr>
          <a:lstStyle/>
          <a:p>
            <a:pPr algn="ctr"/>
            <a:r>
              <a:rPr lang="en-GB" u="sng" dirty="0"/>
              <a:t>Walking For Water</a:t>
            </a:r>
          </a:p>
        </p:txBody>
      </p:sp>
      <p:sp>
        <p:nvSpPr>
          <p:cNvPr id="4" name="Rectangle 3"/>
          <p:cNvSpPr/>
          <p:nvPr/>
        </p:nvSpPr>
        <p:spPr>
          <a:xfrm>
            <a:off x="3532223" y="619817"/>
            <a:ext cx="52694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https://www.youtube.com/watch?v=L-zVPvedCkM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470399" y="978866"/>
            <a:ext cx="3804357" cy="5078313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r>
              <a:rPr lang="en-GB" dirty="0"/>
              <a:t>Brother, how you did you spend your day?</a:t>
            </a:r>
          </a:p>
          <a:p>
            <a:r>
              <a:rPr lang="en-GB" dirty="0"/>
              <a:t>What did you learn,</a:t>
            </a:r>
          </a:p>
          <a:p>
            <a:r>
              <a:rPr lang="en-GB" dirty="0"/>
              <a:t>What did you play?’</a:t>
            </a:r>
          </a:p>
          <a:p>
            <a:r>
              <a:rPr lang="en-GB" dirty="0"/>
              <a:t>Too weak for lessons,</a:t>
            </a:r>
          </a:p>
          <a:p>
            <a:r>
              <a:rPr lang="en-GB" dirty="0"/>
              <a:t>Too weak for fun,</a:t>
            </a:r>
          </a:p>
          <a:p>
            <a:r>
              <a:rPr lang="en-GB" dirty="0"/>
              <a:t>Sat and prayed for rain,</a:t>
            </a:r>
          </a:p>
          <a:p>
            <a:r>
              <a:rPr lang="en-GB" dirty="0"/>
              <a:t>But it never come.</a:t>
            </a:r>
          </a:p>
          <a:p>
            <a:r>
              <a:rPr lang="en-GB" dirty="0"/>
              <a:t>Waiting for water, waiting for water,</a:t>
            </a:r>
          </a:p>
          <a:p>
            <a:r>
              <a:rPr lang="en-GB" dirty="0"/>
              <a:t>Waiting for water, waiting for water,</a:t>
            </a:r>
          </a:p>
          <a:p>
            <a:r>
              <a:rPr lang="en-GB" dirty="0"/>
              <a:t>Watching all our crops die.</a:t>
            </a:r>
          </a:p>
          <a:p>
            <a:r>
              <a:rPr lang="en-GB" dirty="0"/>
              <a:t>Waiting for water, waiting for water,</a:t>
            </a:r>
          </a:p>
          <a:p>
            <a:r>
              <a:rPr lang="en-GB" dirty="0"/>
              <a:t>Waiting for water,</a:t>
            </a:r>
          </a:p>
          <a:p>
            <a:r>
              <a:rPr lang="en-GB" dirty="0"/>
              <a:t>Every day, every day of my life.</a:t>
            </a:r>
          </a:p>
          <a:p>
            <a:r>
              <a:rPr lang="en-GB" dirty="0"/>
              <a:t>Children, how did you spend your day?</a:t>
            </a:r>
          </a:p>
          <a:p>
            <a:r>
              <a:rPr lang="en-GB" dirty="0"/>
              <a:t>What did you learn,</a:t>
            </a:r>
          </a:p>
          <a:p>
            <a:r>
              <a:rPr lang="en-GB" dirty="0"/>
              <a:t>What did you play?’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382791" y="978866"/>
            <a:ext cx="3662452" cy="5078313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r>
              <a:rPr lang="en-GB" dirty="0"/>
              <a:t>The well was opened,</a:t>
            </a:r>
          </a:p>
          <a:p>
            <a:r>
              <a:rPr lang="en-GB" dirty="0"/>
              <a:t>The village sang,</a:t>
            </a:r>
          </a:p>
          <a:p>
            <a:r>
              <a:rPr lang="en-GB" dirty="0"/>
              <a:t>There were tears of joy</a:t>
            </a:r>
          </a:p>
          <a:p>
            <a:r>
              <a:rPr lang="en-GB" dirty="0"/>
              <a:t>As we washed and drank,</a:t>
            </a:r>
          </a:p>
          <a:p>
            <a:r>
              <a:rPr lang="en-GB" dirty="0"/>
              <a:t>As we washed and drank.</a:t>
            </a:r>
          </a:p>
          <a:p>
            <a:endParaRPr lang="en-GB" sz="1200" dirty="0"/>
          </a:p>
          <a:p>
            <a:r>
              <a:rPr lang="en-GB" dirty="0"/>
              <a:t>Wonderful water, wonderful water,</a:t>
            </a:r>
          </a:p>
          <a:p>
            <a:r>
              <a:rPr lang="en-GB" dirty="0"/>
              <a:t>Wonderful water, wonderful water,</a:t>
            </a:r>
          </a:p>
          <a:p>
            <a:r>
              <a:rPr lang="en-GB" dirty="0"/>
              <a:t>Sparkling in the sunlight.</a:t>
            </a:r>
          </a:p>
          <a:p>
            <a:r>
              <a:rPr lang="en-GB" dirty="0"/>
              <a:t>Wonderful water, wonderful water,</a:t>
            </a:r>
          </a:p>
          <a:p>
            <a:r>
              <a:rPr lang="en-GB" dirty="0"/>
              <a:t>Wonderful water,</a:t>
            </a:r>
          </a:p>
          <a:p>
            <a:r>
              <a:rPr lang="en-GB" dirty="0"/>
              <a:t>Every day, every day of our lives.</a:t>
            </a:r>
          </a:p>
          <a:p>
            <a:r>
              <a:rPr lang="en-GB" dirty="0"/>
              <a:t>Every day, every day of our lives</a:t>
            </a:r>
          </a:p>
          <a:p>
            <a:r>
              <a:rPr lang="en-GB" dirty="0"/>
              <a:t>Every day of our lives (x2)</a:t>
            </a:r>
          </a:p>
          <a:p>
            <a:r>
              <a:rPr lang="en-GB" dirty="0"/>
              <a:t>[</a:t>
            </a:r>
            <a:r>
              <a:rPr lang="en-GB" dirty="0" err="1"/>
              <a:t>Walkin</a:t>
            </a:r>
            <a:r>
              <a:rPr lang="en-GB" dirty="0"/>
              <a:t>’, </a:t>
            </a:r>
            <a:r>
              <a:rPr lang="en-GB" dirty="0" err="1"/>
              <a:t>walkin</a:t>
            </a:r>
            <a:r>
              <a:rPr lang="en-GB" dirty="0"/>
              <a:t>’ for water, (x9)</a:t>
            </a:r>
          </a:p>
          <a:p>
            <a:r>
              <a:rPr lang="en-GB" dirty="0" err="1"/>
              <a:t>ev’ry</a:t>
            </a:r>
            <a:r>
              <a:rPr lang="en-GB" dirty="0"/>
              <a:t> day, </a:t>
            </a:r>
            <a:r>
              <a:rPr lang="en-GB" dirty="0" err="1"/>
              <a:t>ev’ry</a:t>
            </a:r>
            <a:r>
              <a:rPr lang="en-GB" dirty="0"/>
              <a:t> day of our lives. (x2)]</a:t>
            </a:r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225778" y="989149"/>
            <a:ext cx="4136586" cy="5078313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r>
              <a:rPr lang="en-GB" dirty="0"/>
              <a:t>Sister, how you did you spend your day?</a:t>
            </a:r>
          </a:p>
          <a:p>
            <a:r>
              <a:rPr lang="en-GB" dirty="0"/>
              <a:t>What did you learn,</a:t>
            </a:r>
          </a:p>
          <a:p>
            <a:r>
              <a:rPr lang="en-GB" dirty="0"/>
              <a:t>What did you play?’</a:t>
            </a:r>
          </a:p>
          <a:p>
            <a:r>
              <a:rPr lang="en-GB" dirty="0"/>
              <a:t>No time for lessons,</a:t>
            </a:r>
          </a:p>
          <a:p>
            <a:r>
              <a:rPr lang="en-GB" dirty="0"/>
              <a:t>No time for un,</a:t>
            </a:r>
          </a:p>
          <a:p>
            <a:r>
              <a:rPr lang="en-GB" dirty="0"/>
              <a:t>Did a hard day’s work</a:t>
            </a:r>
          </a:p>
          <a:p>
            <a:r>
              <a:rPr lang="en-GB" dirty="0"/>
              <a:t>and it’s not all done.</a:t>
            </a:r>
          </a:p>
          <a:p>
            <a:r>
              <a:rPr lang="en-GB" dirty="0"/>
              <a:t>Walking for water, walking for water,</a:t>
            </a:r>
          </a:p>
          <a:p>
            <a:r>
              <a:rPr lang="en-GB" dirty="0"/>
              <a:t>Walking for water, walking for water,</a:t>
            </a:r>
          </a:p>
          <a:p>
            <a:r>
              <a:rPr lang="en-GB" dirty="0"/>
              <a:t>On the road by sunrise.</a:t>
            </a:r>
          </a:p>
          <a:p>
            <a:r>
              <a:rPr lang="en-GB" dirty="0"/>
              <a:t>Walking for water, walking for water,</a:t>
            </a:r>
          </a:p>
          <a:p>
            <a:r>
              <a:rPr lang="en-GB" dirty="0"/>
              <a:t>Walking for water,</a:t>
            </a:r>
          </a:p>
          <a:p>
            <a:r>
              <a:rPr lang="en-GB" dirty="0"/>
              <a:t>Every day, every day of my life.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" t="1624" r="6666" b="3079"/>
          <a:stretch/>
        </p:blipFill>
        <p:spPr>
          <a:xfrm>
            <a:off x="956547" y="4928605"/>
            <a:ext cx="2575676" cy="178393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2932" y="5434200"/>
            <a:ext cx="1838890" cy="127833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3241" y="1139327"/>
            <a:ext cx="1819550" cy="18195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4200" r="99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065" y="978866"/>
            <a:ext cx="1028880" cy="1111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719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Sheet music design template">
  <a:themeElements>
    <a:clrScheme name="Orange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Arial">
      <a:maj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accent1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Sheet music design slides.potx" id="{09D230C4-ED1F-4782-ABA0-B528A81E30C6}" vid="{782C1FB5-44AD-41D7-B4F1-9A54F55FAEF7}"/>
    </a:ext>
  </a:extLst>
</a:theme>
</file>

<file path=ppt/theme/theme2.xml><?xml version="1.0" encoding="utf-8"?>
<a:theme xmlns:a="http://schemas.openxmlformats.org/drawingml/2006/main" name="Office Theme">
  <a:themeElements>
    <a:clrScheme name="Orange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Arial">
      <a:maj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range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Arial">
      <a:maj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Sheet music design slides</Template>
  <TotalTime>1773</TotalTime>
  <Words>1769</Words>
  <Application>Microsoft Office PowerPoint</Application>
  <PresentationFormat>Widescreen</PresentationFormat>
  <Paragraphs>293</Paragraphs>
  <Slides>10</Slides>
  <Notes>2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neue-haas-unica</vt:lpstr>
      <vt:lpstr>open sans</vt:lpstr>
      <vt:lpstr>Sheet music design template</vt:lpstr>
      <vt:lpstr>Connaught Junior School Choir</vt:lpstr>
      <vt:lpstr>Warm-Up!</vt:lpstr>
      <vt:lpstr>Warm Up Shapes</vt:lpstr>
      <vt:lpstr>Boom Chicka Boom!</vt:lpstr>
      <vt:lpstr>Music Italiano</vt:lpstr>
      <vt:lpstr>Jake Ain’t Waking</vt:lpstr>
      <vt:lpstr>Demolition</vt:lpstr>
      <vt:lpstr>The Right Genie</vt:lpstr>
      <vt:lpstr>Jammin’ In The Street!</vt:lpstr>
      <vt:lpstr>Walking For Water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Connaught Junior School Choir</dc:title>
  <dc:creator>Suzi Canfield</dc:creator>
  <cp:lastModifiedBy>Suzi Canfield</cp:lastModifiedBy>
  <cp:revision>59</cp:revision>
  <dcterms:created xsi:type="dcterms:W3CDTF">2020-04-30T10:55:48Z</dcterms:created>
  <dcterms:modified xsi:type="dcterms:W3CDTF">2020-05-07T11:29:01Z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74067200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