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4/22/2020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4/22/2020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4/22/2020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4/22/2020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REntT1Amvx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M7uM-scjyL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i2cbkSkzKY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kDBJNQiugn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2318" y="38045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hlinkClick r:id="rId4"/>
              </a:rPr>
              <a:t>You’re Welcome </a:t>
            </a:r>
            <a:endParaRPr lang="en-US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01049" y="35578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 smtClean="0">
                <a:ea typeface="+mn-lt"/>
                <a:cs typeface="+mn-lt"/>
                <a:hlinkClick r:id="rId4"/>
              </a:rPr>
              <a:t>Touch the sky </a:t>
            </a:r>
            <a:endParaRPr lang="en-US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>
                <a:hlinkClick r:id="rId4"/>
              </a:rPr>
              <a:t>Some things never change</a:t>
            </a:r>
            <a:r>
              <a:rPr lang="en-US" sz="4800" dirty="0"/>
              <a:t> 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Song four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algn="ctr"/>
            <a:r>
              <a:rPr lang="en-GB" sz="2400" dirty="0" smtClean="0">
                <a:hlinkClick r:id="rId4"/>
              </a:rPr>
              <a:t>He’s got the whole world </a:t>
            </a:r>
            <a:r>
              <a:rPr lang="en-GB" sz="2400" dirty="0" smtClean="0">
                <a:hlinkClick r:id="rId4"/>
              </a:rPr>
              <a:t>in </a:t>
            </a:r>
            <a:r>
              <a:rPr lang="en-GB" sz="2400" dirty="0" smtClean="0">
                <a:hlinkClick r:id="rId4"/>
              </a:rPr>
              <a:t>his hands </a:t>
            </a:r>
            <a:endParaRPr lang="en-GB" sz="24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3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Requests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Email</a:t>
            </a:r>
          </a:p>
          <a:p>
            <a:pPr algn="ctr"/>
            <a:r>
              <a:rPr lang="en-GB" dirty="0" smtClean="0"/>
              <a:t>school@cjs.tamat.org.uk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8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2392</TotalTime>
  <Words>32</Words>
  <Application>Microsoft Office PowerPoint</Application>
  <PresentationFormat>Widescreen</PresentationFormat>
  <Paragraphs>17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Song four 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Katherine Saunders</cp:lastModifiedBy>
  <cp:revision>62</cp:revision>
  <dcterms:created xsi:type="dcterms:W3CDTF">2020-03-25T14:42:09Z</dcterms:created>
  <dcterms:modified xsi:type="dcterms:W3CDTF">2020-04-22T15:21:34Z</dcterms:modified>
</cp:coreProperties>
</file>