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7/2/2020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7/2/2020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7/2/2020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7/2/2020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7/2/2020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7/2/2020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uO4hMfvnZQ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RZDE6CY0f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Yjqb3AKndY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4000" dirty="0" smtClean="0">
                <a:hlinkClick r:id="rId4"/>
              </a:rPr>
              <a:t>Fame </a:t>
            </a:r>
            <a:endParaRPr lang="en-US" sz="40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3600" dirty="0" smtClean="0">
                <a:hlinkClick r:id="rId4"/>
              </a:rPr>
              <a:t>Flash dance </a:t>
            </a:r>
            <a:endParaRPr lang="en-US" sz="36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 smtClean="0">
                <a:hlinkClick r:id="rId4"/>
              </a:rPr>
              <a:t>I am the one and only</a:t>
            </a:r>
            <a:endParaRPr lang="en-US" sz="48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Requests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Email</a:t>
            </a:r>
          </a:p>
          <a:p>
            <a:pPr algn="ctr"/>
            <a:r>
              <a:rPr lang="en-GB" dirty="0" smtClean="0"/>
              <a:t>school@cjs.tamat.org.uk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8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2244</TotalTime>
  <Words>22</Words>
  <Application>Microsoft Office PowerPoint</Application>
  <PresentationFormat>Widescreen</PresentationFormat>
  <Paragraphs>11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Garamond</vt:lpstr>
      <vt:lpstr>Gill Sans MT</vt:lpstr>
      <vt:lpstr>SavonVTI</vt:lpstr>
      <vt:lpstr>Singing Assembly </vt:lpstr>
      <vt:lpstr>Song One</vt:lpstr>
      <vt:lpstr>Song two </vt:lpstr>
      <vt:lpstr>Song three </vt:lpstr>
      <vt:lpstr>Requests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Katherine Saunders</cp:lastModifiedBy>
  <cp:revision>69</cp:revision>
  <dcterms:created xsi:type="dcterms:W3CDTF">2020-03-25T14:42:09Z</dcterms:created>
  <dcterms:modified xsi:type="dcterms:W3CDTF">2020-07-02T09:52:13Z</dcterms:modified>
</cp:coreProperties>
</file>