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92405E-BED3-9C75-6C3D-E3C14A1888A7}" v="1" dt="2020-05-07T09:08:31.005"/>
    <p1510:client id="{7FFAF268-BC1E-A16F-FF9A-F6320D80D28E}" v="164" dt="2020-03-25T14:58:37.326"/>
    <p1510:client id="{BE19DFA2-0BCB-D9D5-E80C-22F8DDF86212}" v="34" dt="2020-04-30T08:16:36.7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55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9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6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5/7/2020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05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5/7/2020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95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5/7/2020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4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5/7/2020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1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5/7/2020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052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5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7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3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1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0vuymzDnbF0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VASbtWejos0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3Rifby1tVE8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Fut0MoFljm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06EC0D70-9500-4534-A295-7D9EA49750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90000"/>
          </a:blip>
          <a:srcRect t="11205" r="-2" b="4950"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6" name="Rectangle 8">
            <a:extLst>
              <a:ext uri="{FF2B5EF4-FFF2-40B4-BE49-F238E27FC236}">
                <a16:creationId xmlns:a16="http://schemas.microsoft.com/office/drawing/2014/main" id="{DB4A12B6-EF0D-43E8-8C17-4FAD4D276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lumMod val="85000"/>
              <a:lumOff val="15000"/>
              <a:alpha val="93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AE107525-0C02-447F-8A3F-553320A723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2"/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Singing Assembly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Mrs</a:t>
            </a:r>
            <a:r>
              <a:rPr lang="en-US" dirty="0"/>
              <a:t> Saunders </a:t>
            </a: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AB7A42E3-05D8-4A0B-9D4E-20EF581E57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6EE9A54B-189D-4645-8254-FDC4210EC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11CE48F-D5E4-4520-AF1E-8F85CFBDA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448851-39AD-4943-BF9C-C50704E08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87444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07D7A7-B48E-4C42-9472-A88015351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Song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E5F0B-2599-4EBD-9EB9-D23235809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2626840"/>
            <a:ext cx="7245103" cy="31317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dirty="0">
                <a:hlinkClick r:id="rId4"/>
              </a:rPr>
              <a:t>It’s a long way to </a:t>
            </a:r>
            <a:r>
              <a:rPr lang="en-US" sz="3600" dirty="0" err="1">
                <a:hlinkClick r:id="rId4"/>
              </a:rPr>
              <a:t>Tipperary</a:t>
            </a:r>
            <a:r>
              <a:rPr lang="en-US" sz="3600" dirty="0">
                <a:hlinkClick r:id="rId4"/>
              </a:rPr>
              <a:t> </a:t>
            </a:r>
            <a:endParaRPr lang="en-US" sz="36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FECC-1B28-4DC7-BFB6-2927E730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two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3F5A5-CAE2-4AFF-84EA-7DB1FDD49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dirty="0">
                <a:ea typeface="+mn-lt"/>
                <a:cs typeface="+mn-lt"/>
                <a:hlinkClick r:id="rId4"/>
              </a:rPr>
              <a:t>Home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C7B72-7EEB-4D2D-ABBA-E48CF511B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6FC51-2D4D-4E7D-AB94-30C1A5B911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>
                <a:hlinkClick r:id="rId4"/>
              </a:rPr>
              <a:t>Morning has broken </a:t>
            </a:r>
            <a:endParaRPr lang="en-US" sz="32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3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79BE-B865-44D3-AF4B-FC31260F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three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B3BA5-509F-4142-8375-9B76190F0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800" dirty="0">
                <a:hlinkClick r:id="rId4"/>
              </a:rPr>
              <a:t>Head in the game </a:t>
            </a:r>
            <a:r>
              <a:rPr lang="en-US" sz="4800" dirty="0"/>
              <a:t> 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5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Requests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school@cjs.tamat.org.uk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4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2C24"/>
      </a:dk2>
      <a:lt2>
        <a:srgbClr val="E2E4E8"/>
      </a:lt2>
      <a:accent1>
        <a:srgbClr val="C09C4C"/>
      </a:accent1>
      <a:accent2>
        <a:srgbClr val="B15B3B"/>
      </a:accent2>
      <a:accent3>
        <a:srgbClr val="C34D5E"/>
      </a:accent3>
      <a:accent4>
        <a:srgbClr val="B13B7E"/>
      </a:accent4>
      <a:accent5>
        <a:srgbClr val="C34DC1"/>
      </a:accent5>
      <a:accent6>
        <a:srgbClr val="853FB3"/>
      </a:accent6>
      <a:hlink>
        <a:srgbClr val="C24AAC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2167</TotalTime>
  <Words>26</Words>
  <Application>Microsoft Office PowerPoint</Application>
  <PresentationFormat>Widescreen</PresentationFormat>
  <Paragraphs>13</Paragraphs>
  <Slides>6</Slides>
  <Notes>0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SavonVTI</vt:lpstr>
      <vt:lpstr>Singing Assembly </vt:lpstr>
      <vt:lpstr>Song One</vt:lpstr>
      <vt:lpstr>Song two </vt:lpstr>
      <vt:lpstr>PowerPoint Presentation</vt:lpstr>
      <vt:lpstr>Song three </vt:lpstr>
      <vt:lpstr>Requests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Saunders</dc:creator>
  <cp:lastModifiedBy>Katherine Saunders</cp:lastModifiedBy>
  <cp:revision>79</cp:revision>
  <dcterms:created xsi:type="dcterms:W3CDTF">2020-03-25T14:42:09Z</dcterms:created>
  <dcterms:modified xsi:type="dcterms:W3CDTF">2020-05-07T09:09:38Z</dcterms:modified>
</cp:coreProperties>
</file>