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7" d="100"/>
          <a:sy n="57" d="100"/>
        </p:scale>
        <p:origin x="5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4/1/2020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4/1/2020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4/1/2020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4/1/2020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4/1/2020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youtu.be/OJVxOTtty9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QEjgPh4SEm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i2cbkSkzKY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>
                <a:hlinkClick r:id="rId4"/>
              </a:rPr>
              <a:t>I'm still standing</a:t>
            </a:r>
            <a:r>
              <a:rPr lang="en-US" dirty="0"/>
              <a:t> </a:t>
            </a:r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>
                <a:ea typeface="+mn-lt"/>
                <a:cs typeface="+mn-lt"/>
                <a:hlinkClick r:id="rId4"/>
              </a:rPr>
              <a:t>Eye of the tiger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>
                <a:hlinkClick r:id="rId4"/>
              </a:rPr>
              <a:t>Some things never change</a:t>
            </a:r>
            <a:r>
              <a:rPr lang="en-US" sz="4800" dirty="0"/>
              <a:t> 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Requests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Email</a:t>
            </a:r>
          </a:p>
          <a:p>
            <a:pPr algn="ctr"/>
            <a:r>
              <a:rPr lang="en-GB" dirty="0" smtClean="0"/>
              <a:t>school@cjs.tamat.org.uk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8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1432</TotalTime>
  <Words>24</Words>
  <Application>Microsoft Office PowerPoint</Application>
  <PresentationFormat>Widescreen</PresentationFormat>
  <Paragraphs>11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Rebecca Perkin</cp:lastModifiedBy>
  <cp:revision>56</cp:revision>
  <dcterms:created xsi:type="dcterms:W3CDTF">2020-03-25T14:42:09Z</dcterms:created>
  <dcterms:modified xsi:type="dcterms:W3CDTF">2020-04-01T10:05:33Z</dcterms:modified>
</cp:coreProperties>
</file>