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8" r:id="rId3"/>
    <p:sldId id="259" r:id="rId4"/>
    <p:sldId id="261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6/18/2020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6/18/2020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dExxFRTwBs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o6PXm34OBP8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96JDkI2tBh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1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Song </a:t>
            </a:r>
            <a:r>
              <a:rPr lang="en-US" dirty="0" smtClean="0"/>
              <a:t>one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 smtClean="0">
                <a:ea typeface="+mn-lt"/>
                <a:cs typeface="+mn-lt"/>
                <a:hlinkClick r:id="rId4"/>
              </a:rPr>
              <a:t>Naughty </a:t>
            </a:r>
            <a:endParaRPr lang="en-US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Song </a:t>
            </a:r>
            <a:r>
              <a:rPr lang="en-US" dirty="0" smtClean="0"/>
              <a:t>two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 smtClean="0">
                <a:hlinkClick r:id="rId4"/>
              </a:rPr>
              <a:t>Revolting </a:t>
            </a:r>
            <a:endParaRPr lang="en-US" sz="4800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Song </a:t>
            </a:r>
            <a:r>
              <a:rPr lang="en-GB" dirty="0" smtClean="0"/>
              <a:t>three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algn="ctr"/>
            <a:r>
              <a:rPr lang="en-GB" sz="3200" dirty="0" smtClean="0">
                <a:hlinkClick r:id="rId4"/>
              </a:rPr>
              <a:t>When I grow up </a:t>
            </a:r>
            <a:endParaRPr lang="en-GB" sz="3200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3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Requests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Email</a:t>
            </a:r>
          </a:p>
          <a:p>
            <a:pPr algn="ctr"/>
            <a:r>
              <a:rPr lang="en-GB" dirty="0" smtClean="0"/>
              <a:t>school@cjs.tamat.org.uk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8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2191</TotalTime>
  <Words>19</Words>
  <Application>Microsoft Office PowerPoint</Application>
  <PresentationFormat>Widescreen</PresentationFormat>
  <Paragraphs>15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Garamond</vt:lpstr>
      <vt:lpstr>Gill Sans MT</vt:lpstr>
      <vt:lpstr>SavonVTI</vt:lpstr>
      <vt:lpstr>Singing Assembly </vt:lpstr>
      <vt:lpstr>Song one </vt:lpstr>
      <vt:lpstr>Song two </vt:lpstr>
      <vt:lpstr>Song three 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Rebecca Perkin</cp:lastModifiedBy>
  <cp:revision>66</cp:revision>
  <dcterms:created xsi:type="dcterms:W3CDTF">2020-03-25T14:42:09Z</dcterms:created>
  <dcterms:modified xsi:type="dcterms:W3CDTF">2020-06-18T09:26:21Z</dcterms:modified>
</cp:coreProperties>
</file>