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9720263" cy="17640300"/>
  <p:notesSz cx="6889750" cy="100187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6" roundtripDataSignature="AMtx7miagfF04m++9yX+imzva9DJ9egf3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00FFFF"/>
    <a:srgbClr val="66FF33"/>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161" autoAdjust="0"/>
  </p:normalViewPr>
  <p:slideViewPr>
    <p:cSldViewPr snapToGrid="0">
      <p:cViewPr>
        <p:scale>
          <a:sx n="100" d="100"/>
          <a:sy n="100" d="100"/>
        </p:scale>
        <p:origin x="330" y="-112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48" d="100"/>
          <a:sy n="48" d="100"/>
        </p:scale>
        <p:origin x="1896" y="2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86309" cy="501497"/>
          </a:xfrm>
          <a:prstGeom prst="rect">
            <a:avLst/>
          </a:prstGeom>
          <a:noFill/>
          <a:ln>
            <a:noFill/>
          </a:ln>
        </p:spPr>
        <p:txBody>
          <a:bodyPr spcFirstLastPara="1" wrap="square" lIns="92425" tIns="46200" rIns="92425" bIns="462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01832" y="0"/>
            <a:ext cx="2986309" cy="501497"/>
          </a:xfrm>
          <a:prstGeom prst="rect">
            <a:avLst/>
          </a:prstGeom>
          <a:noFill/>
          <a:ln>
            <a:noFill/>
          </a:ln>
        </p:spPr>
        <p:txBody>
          <a:bodyPr spcFirstLastPara="1" wrap="square" lIns="92425" tIns="46200" rIns="92425" bIns="462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513013" y="1252538"/>
            <a:ext cx="1863725"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8654" y="4821096"/>
            <a:ext cx="5512444" cy="3944678"/>
          </a:xfrm>
          <a:prstGeom prst="rect">
            <a:avLst/>
          </a:prstGeom>
          <a:noFill/>
          <a:ln>
            <a:noFill/>
          </a:ln>
        </p:spPr>
        <p:txBody>
          <a:bodyPr spcFirstLastPara="1" wrap="square" lIns="92425" tIns="46200" rIns="92425" bIns="462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517216"/>
            <a:ext cx="2986309" cy="501497"/>
          </a:xfrm>
          <a:prstGeom prst="rect">
            <a:avLst/>
          </a:prstGeom>
          <a:noFill/>
          <a:ln>
            <a:noFill/>
          </a:ln>
        </p:spPr>
        <p:txBody>
          <a:bodyPr spcFirstLastPara="1" wrap="square" lIns="92425" tIns="46200" rIns="92425" bIns="462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01832" y="9517216"/>
            <a:ext cx="2986309" cy="501497"/>
          </a:xfrm>
          <a:prstGeom prst="rect">
            <a:avLst/>
          </a:prstGeom>
          <a:noFill/>
          <a:ln>
            <a:noFill/>
          </a:ln>
        </p:spPr>
        <p:txBody>
          <a:bodyPr spcFirstLastPara="1" wrap="square" lIns="92425" tIns="46200" rIns="92425" bIns="462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513013" y="1252538"/>
            <a:ext cx="1863725"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8654" y="4821096"/>
            <a:ext cx="5512444" cy="3944678"/>
          </a:xfrm>
          <a:prstGeom prst="rect">
            <a:avLst/>
          </a:prstGeom>
          <a:noFill/>
          <a:ln>
            <a:noFill/>
          </a:ln>
        </p:spPr>
        <p:txBody>
          <a:bodyPr spcFirstLastPara="1" wrap="square" lIns="92425" tIns="46200" rIns="92425" bIns="46200" anchor="t" anchorCtr="0">
            <a:noAutofit/>
          </a:bodyPr>
          <a:lstStyle/>
          <a:p>
            <a:pPr marL="0" lvl="0" indent="0" algn="l" rtl="0">
              <a:lnSpc>
                <a:spcPct val="100000"/>
              </a:lnSpc>
              <a:spcBef>
                <a:spcPts val="0"/>
              </a:spcBef>
              <a:spcAft>
                <a:spcPts val="0"/>
              </a:spcAft>
              <a:buSzPts val="1400"/>
              <a:buNone/>
            </a:pPr>
            <a:endParaRPr dirty="0"/>
          </a:p>
        </p:txBody>
      </p:sp>
      <p:sp>
        <p:nvSpPr>
          <p:cNvPr id="87" name="Google Shape;87;p1:notes"/>
          <p:cNvSpPr txBox="1">
            <a:spLocks noGrp="1"/>
          </p:cNvSpPr>
          <p:nvPr>
            <p:ph type="sldNum" idx="12"/>
          </p:nvPr>
        </p:nvSpPr>
        <p:spPr>
          <a:xfrm>
            <a:off x="3901832" y="9517216"/>
            <a:ext cx="2986309" cy="501497"/>
          </a:xfrm>
          <a:prstGeom prst="rect">
            <a:avLst/>
          </a:prstGeom>
          <a:noFill/>
          <a:ln>
            <a:noFill/>
          </a:ln>
        </p:spPr>
        <p:txBody>
          <a:bodyPr spcFirstLastPara="1" wrap="square" lIns="92425" tIns="46200" rIns="92425" bIns="462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729020" y="2886967"/>
            <a:ext cx="8262224" cy="6141438"/>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378"/>
              <a:buFont typeface="Calibri"/>
              <a:buNone/>
              <a:defRPr sz="6378"/>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215033" y="9265242"/>
            <a:ext cx="7290197" cy="425898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63"/>
              </a:spcBef>
              <a:spcAft>
                <a:spcPts val="0"/>
              </a:spcAft>
              <a:buClr>
                <a:schemeClr val="dk1"/>
              </a:buClr>
              <a:buSzPts val="2551"/>
              <a:buNone/>
              <a:defRPr sz="2551"/>
            </a:lvl1pPr>
            <a:lvl2pPr lvl="1" algn="ctr">
              <a:lnSpc>
                <a:spcPct val="90000"/>
              </a:lnSpc>
              <a:spcBef>
                <a:spcPts val="532"/>
              </a:spcBef>
              <a:spcAft>
                <a:spcPts val="0"/>
              </a:spcAft>
              <a:buClr>
                <a:schemeClr val="dk1"/>
              </a:buClr>
              <a:buSzPts val="2126"/>
              <a:buNone/>
              <a:defRPr sz="2126"/>
            </a:lvl2pPr>
            <a:lvl3pPr lvl="2" algn="ctr">
              <a:lnSpc>
                <a:spcPct val="90000"/>
              </a:lnSpc>
              <a:spcBef>
                <a:spcPts val="532"/>
              </a:spcBef>
              <a:spcAft>
                <a:spcPts val="0"/>
              </a:spcAft>
              <a:buClr>
                <a:schemeClr val="dk1"/>
              </a:buClr>
              <a:buSzPts val="1913"/>
              <a:buNone/>
              <a:defRPr sz="1912"/>
            </a:lvl3pPr>
            <a:lvl4pPr lvl="3" algn="ctr">
              <a:lnSpc>
                <a:spcPct val="90000"/>
              </a:lnSpc>
              <a:spcBef>
                <a:spcPts val="532"/>
              </a:spcBef>
              <a:spcAft>
                <a:spcPts val="0"/>
              </a:spcAft>
              <a:buClr>
                <a:schemeClr val="dk1"/>
              </a:buClr>
              <a:buSzPts val="1701"/>
              <a:buNone/>
              <a:defRPr sz="1701"/>
            </a:lvl4pPr>
            <a:lvl5pPr lvl="4" algn="ctr">
              <a:lnSpc>
                <a:spcPct val="90000"/>
              </a:lnSpc>
              <a:spcBef>
                <a:spcPts val="532"/>
              </a:spcBef>
              <a:spcAft>
                <a:spcPts val="0"/>
              </a:spcAft>
              <a:buClr>
                <a:schemeClr val="dk1"/>
              </a:buClr>
              <a:buSzPts val="1701"/>
              <a:buNone/>
              <a:defRPr sz="1701"/>
            </a:lvl5pPr>
            <a:lvl6pPr lvl="5" algn="ctr">
              <a:lnSpc>
                <a:spcPct val="90000"/>
              </a:lnSpc>
              <a:spcBef>
                <a:spcPts val="532"/>
              </a:spcBef>
              <a:spcAft>
                <a:spcPts val="0"/>
              </a:spcAft>
              <a:buClr>
                <a:schemeClr val="dk1"/>
              </a:buClr>
              <a:buSzPts val="1701"/>
              <a:buNone/>
              <a:defRPr sz="1701"/>
            </a:lvl6pPr>
            <a:lvl7pPr lvl="6" algn="ctr">
              <a:lnSpc>
                <a:spcPct val="90000"/>
              </a:lnSpc>
              <a:spcBef>
                <a:spcPts val="532"/>
              </a:spcBef>
              <a:spcAft>
                <a:spcPts val="0"/>
              </a:spcAft>
              <a:buClr>
                <a:schemeClr val="dk1"/>
              </a:buClr>
              <a:buSzPts val="1701"/>
              <a:buNone/>
              <a:defRPr sz="1701"/>
            </a:lvl7pPr>
            <a:lvl8pPr lvl="7" algn="ctr">
              <a:lnSpc>
                <a:spcPct val="90000"/>
              </a:lnSpc>
              <a:spcBef>
                <a:spcPts val="532"/>
              </a:spcBef>
              <a:spcAft>
                <a:spcPts val="0"/>
              </a:spcAft>
              <a:buClr>
                <a:schemeClr val="dk1"/>
              </a:buClr>
              <a:buSzPts val="1701"/>
              <a:buNone/>
              <a:defRPr sz="1701"/>
            </a:lvl8pPr>
            <a:lvl9pPr lvl="8" algn="ctr">
              <a:lnSpc>
                <a:spcPct val="90000"/>
              </a:lnSpc>
              <a:spcBef>
                <a:spcPts val="532"/>
              </a:spcBef>
              <a:spcAft>
                <a:spcPts val="0"/>
              </a:spcAft>
              <a:buClr>
                <a:schemeClr val="dk1"/>
              </a:buClr>
              <a:buSzPts val="1701"/>
              <a:buNone/>
              <a:defRPr sz="1701"/>
            </a:lvl9pPr>
          </a:lstStyle>
          <a:p>
            <a:endParaRPr/>
          </a:p>
        </p:txBody>
      </p:sp>
      <p:sp>
        <p:nvSpPr>
          <p:cNvPr id="18" name="Google Shape;18;p3"/>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BJEC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668268" y="4695913"/>
            <a:ext cx="8383727" cy="1119260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_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663206" y="4397830"/>
            <a:ext cx="8383727" cy="73378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378"/>
              <a:buFont typeface="Calibri"/>
              <a:buNone/>
              <a:defRPr sz="6378"/>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663206" y="11805123"/>
            <a:ext cx="8383727" cy="385881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3"/>
              </a:spcBef>
              <a:spcAft>
                <a:spcPts val="0"/>
              </a:spcAft>
              <a:buClr>
                <a:schemeClr val="dk1"/>
              </a:buClr>
              <a:buSzPts val="2551"/>
              <a:buNone/>
              <a:defRPr sz="2551">
                <a:solidFill>
                  <a:schemeClr val="dk1"/>
                </a:solidFill>
              </a:defRPr>
            </a:lvl1pPr>
            <a:lvl2pPr marL="914400" lvl="1" indent="-228600" algn="l">
              <a:lnSpc>
                <a:spcPct val="90000"/>
              </a:lnSpc>
              <a:spcBef>
                <a:spcPts val="532"/>
              </a:spcBef>
              <a:spcAft>
                <a:spcPts val="0"/>
              </a:spcAft>
              <a:buClr>
                <a:srgbClr val="888888"/>
              </a:buClr>
              <a:buSzPts val="2126"/>
              <a:buNone/>
              <a:defRPr sz="2126">
                <a:solidFill>
                  <a:srgbClr val="888888"/>
                </a:solidFill>
              </a:defRPr>
            </a:lvl2pPr>
            <a:lvl3pPr marL="1371600" lvl="2" indent="-228600" algn="l">
              <a:lnSpc>
                <a:spcPct val="90000"/>
              </a:lnSpc>
              <a:spcBef>
                <a:spcPts val="532"/>
              </a:spcBef>
              <a:spcAft>
                <a:spcPts val="0"/>
              </a:spcAft>
              <a:buClr>
                <a:srgbClr val="888888"/>
              </a:buClr>
              <a:buSzPts val="1913"/>
              <a:buNone/>
              <a:defRPr sz="1912">
                <a:solidFill>
                  <a:srgbClr val="888888"/>
                </a:solidFill>
              </a:defRPr>
            </a:lvl3pPr>
            <a:lvl4pPr marL="1828800" lvl="3" indent="-228600" algn="l">
              <a:lnSpc>
                <a:spcPct val="90000"/>
              </a:lnSpc>
              <a:spcBef>
                <a:spcPts val="532"/>
              </a:spcBef>
              <a:spcAft>
                <a:spcPts val="0"/>
              </a:spcAft>
              <a:buClr>
                <a:srgbClr val="888888"/>
              </a:buClr>
              <a:buSzPts val="1701"/>
              <a:buNone/>
              <a:defRPr sz="1701">
                <a:solidFill>
                  <a:srgbClr val="888888"/>
                </a:solidFill>
              </a:defRPr>
            </a:lvl4pPr>
            <a:lvl5pPr marL="2286000" lvl="4" indent="-228600" algn="l">
              <a:lnSpc>
                <a:spcPct val="90000"/>
              </a:lnSpc>
              <a:spcBef>
                <a:spcPts val="532"/>
              </a:spcBef>
              <a:spcAft>
                <a:spcPts val="0"/>
              </a:spcAft>
              <a:buClr>
                <a:srgbClr val="888888"/>
              </a:buClr>
              <a:buSzPts val="1701"/>
              <a:buNone/>
              <a:defRPr sz="1701">
                <a:solidFill>
                  <a:srgbClr val="888888"/>
                </a:solidFill>
              </a:defRPr>
            </a:lvl5pPr>
            <a:lvl6pPr marL="2743200" lvl="5" indent="-228600" algn="l">
              <a:lnSpc>
                <a:spcPct val="90000"/>
              </a:lnSpc>
              <a:spcBef>
                <a:spcPts val="532"/>
              </a:spcBef>
              <a:spcAft>
                <a:spcPts val="0"/>
              </a:spcAft>
              <a:buClr>
                <a:srgbClr val="888888"/>
              </a:buClr>
              <a:buSzPts val="1701"/>
              <a:buNone/>
              <a:defRPr sz="1701">
                <a:solidFill>
                  <a:srgbClr val="888888"/>
                </a:solidFill>
              </a:defRPr>
            </a:lvl6pPr>
            <a:lvl7pPr marL="3200400" lvl="6" indent="-228600" algn="l">
              <a:lnSpc>
                <a:spcPct val="90000"/>
              </a:lnSpc>
              <a:spcBef>
                <a:spcPts val="532"/>
              </a:spcBef>
              <a:spcAft>
                <a:spcPts val="0"/>
              </a:spcAft>
              <a:buClr>
                <a:srgbClr val="888888"/>
              </a:buClr>
              <a:buSzPts val="1701"/>
              <a:buNone/>
              <a:defRPr sz="1701">
                <a:solidFill>
                  <a:srgbClr val="888888"/>
                </a:solidFill>
              </a:defRPr>
            </a:lvl7pPr>
            <a:lvl8pPr marL="3657600" lvl="7" indent="-228600" algn="l">
              <a:lnSpc>
                <a:spcPct val="90000"/>
              </a:lnSpc>
              <a:spcBef>
                <a:spcPts val="532"/>
              </a:spcBef>
              <a:spcAft>
                <a:spcPts val="0"/>
              </a:spcAft>
              <a:buClr>
                <a:srgbClr val="888888"/>
              </a:buClr>
              <a:buSzPts val="1701"/>
              <a:buNone/>
              <a:defRPr sz="1701">
                <a:solidFill>
                  <a:srgbClr val="888888"/>
                </a:solidFill>
              </a:defRPr>
            </a:lvl8pPr>
            <a:lvl9pPr marL="4114800" lvl="8" indent="-228600" algn="l">
              <a:lnSpc>
                <a:spcPct val="90000"/>
              </a:lnSpc>
              <a:spcBef>
                <a:spcPts val="532"/>
              </a:spcBef>
              <a:spcAft>
                <a:spcPts val="0"/>
              </a:spcAft>
              <a:buClr>
                <a:srgbClr val="888888"/>
              </a:buClr>
              <a:buSzPts val="1701"/>
              <a:buNone/>
              <a:defRPr sz="1701">
                <a:solidFill>
                  <a:srgbClr val="888888"/>
                </a:solidFill>
              </a:defRPr>
            </a:lvl9pPr>
          </a:lstStyle>
          <a:p>
            <a:endParaRPr/>
          </a:p>
        </p:txBody>
      </p:sp>
      <p:sp>
        <p:nvSpPr>
          <p:cNvPr id="30" name="Google Shape;30;p5"/>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_OBJECTS"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668268" y="4695913"/>
            <a:ext cx="4131112" cy="1119260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36" name="Google Shape;36;p6"/>
          <p:cNvSpPr txBox="1">
            <a:spLocks noGrp="1"/>
          </p:cNvSpPr>
          <p:nvPr>
            <p:ph type="body" idx="2"/>
          </p:nvPr>
        </p:nvSpPr>
        <p:spPr>
          <a:xfrm>
            <a:off x="4920883" y="4695913"/>
            <a:ext cx="4131112" cy="1119260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37" name="Google Shape;37;p6"/>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_OBJECTS_WITH_TEXT"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669534"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669535" y="4324325"/>
            <a:ext cx="4112126" cy="211928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63"/>
              </a:spcBef>
              <a:spcAft>
                <a:spcPts val="0"/>
              </a:spcAft>
              <a:buClr>
                <a:schemeClr val="dk1"/>
              </a:buClr>
              <a:buSzPts val="2551"/>
              <a:buNone/>
              <a:defRPr sz="2551" b="1"/>
            </a:lvl1pPr>
            <a:lvl2pPr marL="914400" lvl="1" indent="-228600" algn="l">
              <a:lnSpc>
                <a:spcPct val="90000"/>
              </a:lnSpc>
              <a:spcBef>
                <a:spcPts val="532"/>
              </a:spcBef>
              <a:spcAft>
                <a:spcPts val="0"/>
              </a:spcAft>
              <a:buClr>
                <a:schemeClr val="dk1"/>
              </a:buClr>
              <a:buSzPts val="2126"/>
              <a:buNone/>
              <a:defRPr sz="2126" b="1"/>
            </a:lvl2pPr>
            <a:lvl3pPr marL="1371600" lvl="2" indent="-228600" algn="l">
              <a:lnSpc>
                <a:spcPct val="90000"/>
              </a:lnSpc>
              <a:spcBef>
                <a:spcPts val="532"/>
              </a:spcBef>
              <a:spcAft>
                <a:spcPts val="0"/>
              </a:spcAft>
              <a:buClr>
                <a:schemeClr val="dk1"/>
              </a:buClr>
              <a:buSzPts val="1913"/>
              <a:buNone/>
              <a:defRPr sz="1912" b="1"/>
            </a:lvl3pPr>
            <a:lvl4pPr marL="1828800" lvl="3" indent="-228600" algn="l">
              <a:lnSpc>
                <a:spcPct val="90000"/>
              </a:lnSpc>
              <a:spcBef>
                <a:spcPts val="532"/>
              </a:spcBef>
              <a:spcAft>
                <a:spcPts val="0"/>
              </a:spcAft>
              <a:buClr>
                <a:schemeClr val="dk1"/>
              </a:buClr>
              <a:buSzPts val="1701"/>
              <a:buNone/>
              <a:defRPr sz="1701" b="1"/>
            </a:lvl4pPr>
            <a:lvl5pPr marL="2286000" lvl="4" indent="-228600" algn="l">
              <a:lnSpc>
                <a:spcPct val="90000"/>
              </a:lnSpc>
              <a:spcBef>
                <a:spcPts val="532"/>
              </a:spcBef>
              <a:spcAft>
                <a:spcPts val="0"/>
              </a:spcAft>
              <a:buClr>
                <a:schemeClr val="dk1"/>
              </a:buClr>
              <a:buSzPts val="1701"/>
              <a:buNone/>
              <a:defRPr sz="1701" b="1"/>
            </a:lvl5pPr>
            <a:lvl6pPr marL="2743200" lvl="5" indent="-228600" algn="l">
              <a:lnSpc>
                <a:spcPct val="90000"/>
              </a:lnSpc>
              <a:spcBef>
                <a:spcPts val="532"/>
              </a:spcBef>
              <a:spcAft>
                <a:spcPts val="0"/>
              </a:spcAft>
              <a:buClr>
                <a:schemeClr val="dk1"/>
              </a:buClr>
              <a:buSzPts val="1701"/>
              <a:buNone/>
              <a:defRPr sz="1701" b="1"/>
            </a:lvl6pPr>
            <a:lvl7pPr marL="3200400" lvl="6" indent="-228600" algn="l">
              <a:lnSpc>
                <a:spcPct val="90000"/>
              </a:lnSpc>
              <a:spcBef>
                <a:spcPts val="532"/>
              </a:spcBef>
              <a:spcAft>
                <a:spcPts val="0"/>
              </a:spcAft>
              <a:buClr>
                <a:schemeClr val="dk1"/>
              </a:buClr>
              <a:buSzPts val="1701"/>
              <a:buNone/>
              <a:defRPr sz="1701" b="1"/>
            </a:lvl7pPr>
            <a:lvl8pPr marL="3657600" lvl="7" indent="-228600" algn="l">
              <a:lnSpc>
                <a:spcPct val="90000"/>
              </a:lnSpc>
              <a:spcBef>
                <a:spcPts val="532"/>
              </a:spcBef>
              <a:spcAft>
                <a:spcPts val="0"/>
              </a:spcAft>
              <a:buClr>
                <a:schemeClr val="dk1"/>
              </a:buClr>
              <a:buSzPts val="1701"/>
              <a:buNone/>
              <a:defRPr sz="1701" b="1"/>
            </a:lvl8pPr>
            <a:lvl9pPr marL="4114800" lvl="8" indent="-228600" algn="l">
              <a:lnSpc>
                <a:spcPct val="90000"/>
              </a:lnSpc>
              <a:spcBef>
                <a:spcPts val="532"/>
              </a:spcBef>
              <a:spcAft>
                <a:spcPts val="0"/>
              </a:spcAft>
              <a:buClr>
                <a:schemeClr val="dk1"/>
              </a:buClr>
              <a:buSzPts val="1701"/>
              <a:buNone/>
              <a:defRPr sz="1701" b="1"/>
            </a:lvl9pPr>
          </a:lstStyle>
          <a:p>
            <a:endParaRPr/>
          </a:p>
        </p:txBody>
      </p:sp>
      <p:sp>
        <p:nvSpPr>
          <p:cNvPr id="43" name="Google Shape;43;p7"/>
          <p:cNvSpPr txBox="1">
            <a:spLocks noGrp="1"/>
          </p:cNvSpPr>
          <p:nvPr>
            <p:ph type="body" idx="2"/>
          </p:nvPr>
        </p:nvSpPr>
        <p:spPr>
          <a:xfrm>
            <a:off x="669535" y="6443610"/>
            <a:ext cx="4112126" cy="94775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44" name="Google Shape;44;p7"/>
          <p:cNvSpPr txBox="1">
            <a:spLocks noGrp="1"/>
          </p:cNvSpPr>
          <p:nvPr>
            <p:ph type="body" idx="3"/>
          </p:nvPr>
        </p:nvSpPr>
        <p:spPr>
          <a:xfrm>
            <a:off x="4920884" y="4324325"/>
            <a:ext cx="4132378" cy="211928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63"/>
              </a:spcBef>
              <a:spcAft>
                <a:spcPts val="0"/>
              </a:spcAft>
              <a:buClr>
                <a:schemeClr val="dk1"/>
              </a:buClr>
              <a:buSzPts val="2551"/>
              <a:buNone/>
              <a:defRPr sz="2551" b="1"/>
            </a:lvl1pPr>
            <a:lvl2pPr marL="914400" lvl="1" indent="-228600" algn="l">
              <a:lnSpc>
                <a:spcPct val="90000"/>
              </a:lnSpc>
              <a:spcBef>
                <a:spcPts val="532"/>
              </a:spcBef>
              <a:spcAft>
                <a:spcPts val="0"/>
              </a:spcAft>
              <a:buClr>
                <a:schemeClr val="dk1"/>
              </a:buClr>
              <a:buSzPts val="2126"/>
              <a:buNone/>
              <a:defRPr sz="2126" b="1"/>
            </a:lvl2pPr>
            <a:lvl3pPr marL="1371600" lvl="2" indent="-228600" algn="l">
              <a:lnSpc>
                <a:spcPct val="90000"/>
              </a:lnSpc>
              <a:spcBef>
                <a:spcPts val="532"/>
              </a:spcBef>
              <a:spcAft>
                <a:spcPts val="0"/>
              </a:spcAft>
              <a:buClr>
                <a:schemeClr val="dk1"/>
              </a:buClr>
              <a:buSzPts val="1913"/>
              <a:buNone/>
              <a:defRPr sz="1912" b="1"/>
            </a:lvl3pPr>
            <a:lvl4pPr marL="1828800" lvl="3" indent="-228600" algn="l">
              <a:lnSpc>
                <a:spcPct val="90000"/>
              </a:lnSpc>
              <a:spcBef>
                <a:spcPts val="532"/>
              </a:spcBef>
              <a:spcAft>
                <a:spcPts val="0"/>
              </a:spcAft>
              <a:buClr>
                <a:schemeClr val="dk1"/>
              </a:buClr>
              <a:buSzPts val="1701"/>
              <a:buNone/>
              <a:defRPr sz="1701" b="1"/>
            </a:lvl4pPr>
            <a:lvl5pPr marL="2286000" lvl="4" indent="-228600" algn="l">
              <a:lnSpc>
                <a:spcPct val="90000"/>
              </a:lnSpc>
              <a:spcBef>
                <a:spcPts val="532"/>
              </a:spcBef>
              <a:spcAft>
                <a:spcPts val="0"/>
              </a:spcAft>
              <a:buClr>
                <a:schemeClr val="dk1"/>
              </a:buClr>
              <a:buSzPts val="1701"/>
              <a:buNone/>
              <a:defRPr sz="1701" b="1"/>
            </a:lvl5pPr>
            <a:lvl6pPr marL="2743200" lvl="5" indent="-228600" algn="l">
              <a:lnSpc>
                <a:spcPct val="90000"/>
              </a:lnSpc>
              <a:spcBef>
                <a:spcPts val="532"/>
              </a:spcBef>
              <a:spcAft>
                <a:spcPts val="0"/>
              </a:spcAft>
              <a:buClr>
                <a:schemeClr val="dk1"/>
              </a:buClr>
              <a:buSzPts val="1701"/>
              <a:buNone/>
              <a:defRPr sz="1701" b="1"/>
            </a:lvl6pPr>
            <a:lvl7pPr marL="3200400" lvl="6" indent="-228600" algn="l">
              <a:lnSpc>
                <a:spcPct val="90000"/>
              </a:lnSpc>
              <a:spcBef>
                <a:spcPts val="532"/>
              </a:spcBef>
              <a:spcAft>
                <a:spcPts val="0"/>
              </a:spcAft>
              <a:buClr>
                <a:schemeClr val="dk1"/>
              </a:buClr>
              <a:buSzPts val="1701"/>
              <a:buNone/>
              <a:defRPr sz="1701" b="1"/>
            </a:lvl7pPr>
            <a:lvl8pPr marL="3657600" lvl="7" indent="-228600" algn="l">
              <a:lnSpc>
                <a:spcPct val="90000"/>
              </a:lnSpc>
              <a:spcBef>
                <a:spcPts val="532"/>
              </a:spcBef>
              <a:spcAft>
                <a:spcPts val="0"/>
              </a:spcAft>
              <a:buClr>
                <a:schemeClr val="dk1"/>
              </a:buClr>
              <a:buSzPts val="1701"/>
              <a:buNone/>
              <a:defRPr sz="1701" b="1"/>
            </a:lvl8pPr>
            <a:lvl9pPr marL="4114800" lvl="8" indent="-228600" algn="l">
              <a:lnSpc>
                <a:spcPct val="90000"/>
              </a:lnSpc>
              <a:spcBef>
                <a:spcPts val="532"/>
              </a:spcBef>
              <a:spcAft>
                <a:spcPts val="0"/>
              </a:spcAft>
              <a:buClr>
                <a:schemeClr val="dk1"/>
              </a:buClr>
              <a:buSzPts val="1701"/>
              <a:buNone/>
              <a:defRPr sz="1701" b="1"/>
            </a:lvl9pPr>
          </a:lstStyle>
          <a:p>
            <a:endParaRPr/>
          </a:p>
        </p:txBody>
      </p:sp>
      <p:sp>
        <p:nvSpPr>
          <p:cNvPr id="45" name="Google Shape;45;p7"/>
          <p:cNvSpPr txBox="1">
            <a:spLocks noGrp="1"/>
          </p:cNvSpPr>
          <p:nvPr>
            <p:ph type="body" idx="4"/>
          </p:nvPr>
        </p:nvSpPr>
        <p:spPr>
          <a:xfrm>
            <a:off x="4920884" y="6443610"/>
            <a:ext cx="4132378" cy="94775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46" name="Google Shape;46;p7"/>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_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9"/>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BJECT_WITH_CAPTION_TEXT" type="objTx">
  <p:cSld name="OBJECT_WITH_CAPTION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669534" y="1176020"/>
            <a:ext cx="3135038" cy="411607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402"/>
              <a:buFont typeface="Calibri"/>
              <a:buNone/>
              <a:defRPr sz="3402"/>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4132378" y="2539880"/>
            <a:ext cx="4920883" cy="12536047"/>
          </a:xfrm>
          <a:prstGeom prst="rect">
            <a:avLst/>
          </a:prstGeom>
          <a:noFill/>
          <a:ln>
            <a:noFill/>
          </a:ln>
        </p:spPr>
        <p:txBody>
          <a:bodyPr spcFirstLastPara="1" wrap="square" lIns="91425" tIns="45700" rIns="91425" bIns="45700" anchor="t" anchorCtr="0">
            <a:normAutofit/>
          </a:bodyPr>
          <a:lstStyle>
            <a:lvl1pPr marL="457200" lvl="0" indent="-444627" algn="l">
              <a:lnSpc>
                <a:spcPct val="90000"/>
              </a:lnSpc>
              <a:spcBef>
                <a:spcPts val="1063"/>
              </a:spcBef>
              <a:spcAft>
                <a:spcPts val="0"/>
              </a:spcAft>
              <a:buClr>
                <a:schemeClr val="dk1"/>
              </a:buClr>
              <a:buSzPts val="3402"/>
              <a:buChar char="•"/>
              <a:defRPr sz="3402"/>
            </a:lvl1pPr>
            <a:lvl2pPr marL="914400" lvl="1" indent="-417576" algn="l">
              <a:lnSpc>
                <a:spcPct val="90000"/>
              </a:lnSpc>
              <a:spcBef>
                <a:spcPts val="532"/>
              </a:spcBef>
              <a:spcAft>
                <a:spcPts val="0"/>
              </a:spcAft>
              <a:buClr>
                <a:schemeClr val="dk1"/>
              </a:buClr>
              <a:buSzPts val="2976"/>
              <a:buChar char="•"/>
              <a:defRPr sz="2976"/>
            </a:lvl2pPr>
            <a:lvl3pPr marL="1371600" lvl="2" indent="-390588" algn="l">
              <a:lnSpc>
                <a:spcPct val="90000"/>
              </a:lnSpc>
              <a:spcBef>
                <a:spcPts val="532"/>
              </a:spcBef>
              <a:spcAft>
                <a:spcPts val="0"/>
              </a:spcAft>
              <a:buClr>
                <a:schemeClr val="dk1"/>
              </a:buClr>
              <a:buSzPts val="2551"/>
              <a:buChar char="•"/>
              <a:defRPr sz="2551"/>
            </a:lvl3pPr>
            <a:lvl4pPr marL="1828800" lvl="3" indent="-363600" algn="l">
              <a:lnSpc>
                <a:spcPct val="90000"/>
              </a:lnSpc>
              <a:spcBef>
                <a:spcPts val="532"/>
              </a:spcBef>
              <a:spcAft>
                <a:spcPts val="0"/>
              </a:spcAft>
              <a:buClr>
                <a:schemeClr val="dk1"/>
              </a:buClr>
              <a:buSzPts val="2126"/>
              <a:buChar char="•"/>
              <a:defRPr sz="2126"/>
            </a:lvl4pPr>
            <a:lvl5pPr marL="2286000" lvl="4" indent="-363601" algn="l">
              <a:lnSpc>
                <a:spcPct val="90000"/>
              </a:lnSpc>
              <a:spcBef>
                <a:spcPts val="532"/>
              </a:spcBef>
              <a:spcAft>
                <a:spcPts val="0"/>
              </a:spcAft>
              <a:buClr>
                <a:schemeClr val="dk1"/>
              </a:buClr>
              <a:buSzPts val="2126"/>
              <a:buChar char="•"/>
              <a:defRPr sz="2126"/>
            </a:lvl5pPr>
            <a:lvl6pPr marL="2743200" lvl="5" indent="-363601" algn="l">
              <a:lnSpc>
                <a:spcPct val="90000"/>
              </a:lnSpc>
              <a:spcBef>
                <a:spcPts val="532"/>
              </a:spcBef>
              <a:spcAft>
                <a:spcPts val="0"/>
              </a:spcAft>
              <a:buClr>
                <a:schemeClr val="dk1"/>
              </a:buClr>
              <a:buSzPts val="2126"/>
              <a:buChar char="•"/>
              <a:defRPr sz="2126"/>
            </a:lvl6pPr>
            <a:lvl7pPr marL="3200400" lvl="6" indent="-363601" algn="l">
              <a:lnSpc>
                <a:spcPct val="90000"/>
              </a:lnSpc>
              <a:spcBef>
                <a:spcPts val="532"/>
              </a:spcBef>
              <a:spcAft>
                <a:spcPts val="0"/>
              </a:spcAft>
              <a:buClr>
                <a:schemeClr val="dk1"/>
              </a:buClr>
              <a:buSzPts val="2126"/>
              <a:buChar char="•"/>
              <a:defRPr sz="2126"/>
            </a:lvl7pPr>
            <a:lvl8pPr marL="3657600" lvl="7" indent="-363601" algn="l">
              <a:lnSpc>
                <a:spcPct val="90000"/>
              </a:lnSpc>
              <a:spcBef>
                <a:spcPts val="532"/>
              </a:spcBef>
              <a:spcAft>
                <a:spcPts val="0"/>
              </a:spcAft>
              <a:buClr>
                <a:schemeClr val="dk1"/>
              </a:buClr>
              <a:buSzPts val="2126"/>
              <a:buChar char="•"/>
              <a:defRPr sz="2126"/>
            </a:lvl8pPr>
            <a:lvl9pPr marL="4114800" lvl="8" indent="-363601" algn="l">
              <a:lnSpc>
                <a:spcPct val="90000"/>
              </a:lnSpc>
              <a:spcBef>
                <a:spcPts val="532"/>
              </a:spcBef>
              <a:spcAft>
                <a:spcPts val="0"/>
              </a:spcAft>
              <a:buClr>
                <a:schemeClr val="dk1"/>
              </a:buClr>
              <a:buSzPts val="2126"/>
              <a:buChar char="•"/>
              <a:defRPr sz="2126"/>
            </a:lvl9pPr>
          </a:lstStyle>
          <a:p>
            <a:endParaRPr/>
          </a:p>
        </p:txBody>
      </p:sp>
      <p:sp>
        <p:nvSpPr>
          <p:cNvPr id="61" name="Google Shape;61;p10"/>
          <p:cNvSpPr txBox="1">
            <a:spLocks noGrp="1"/>
          </p:cNvSpPr>
          <p:nvPr>
            <p:ph type="body" idx="2"/>
          </p:nvPr>
        </p:nvSpPr>
        <p:spPr>
          <a:xfrm>
            <a:off x="669534" y="5292090"/>
            <a:ext cx="3135038" cy="9804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3"/>
              </a:spcBef>
              <a:spcAft>
                <a:spcPts val="0"/>
              </a:spcAft>
              <a:buClr>
                <a:schemeClr val="dk1"/>
              </a:buClr>
              <a:buSzPts val="1701"/>
              <a:buNone/>
              <a:defRPr sz="1701"/>
            </a:lvl1pPr>
            <a:lvl2pPr marL="914400" lvl="1" indent="-228600" algn="l">
              <a:lnSpc>
                <a:spcPct val="90000"/>
              </a:lnSpc>
              <a:spcBef>
                <a:spcPts val="532"/>
              </a:spcBef>
              <a:spcAft>
                <a:spcPts val="0"/>
              </a:spcAft>
              <a:buClr>
                <a:schemeClr val="dk1"/>
              </a:buClr>
              <a:buSzPts val="1488"/>
              <a:buNone/>
              <a:defRPr sz="1488"/>
            </a:lvl2pPr>
            <a:lvl3pPr marL="1371600" lvl="2" indent="-228600" algn="l">
              <a:lnSpc>
                <a:spcPct val="90000"/>
              </a:lnSpc>
              <a:spcBef>
                <a:spcPts val="532"/>
              </a:spcBef>
              <a:spcAft>
                <a:spcPts val="0"/>
              </a:spcAft>
              <a:buClr>
                <a:schemeClr val="dk1"/>
              </a:buClr>
              <a:buSzPts val="1276"/>
              <a:buNone/>
              <a:defRPr sz="1276"/>
            </a:lvl3pPr>
            <a:lvl4pPr marL="1828800" lvl="3" indent="-228600" algn="l">
              <a:lnSpc>
                <a:spcPct val="90000"/>
              </a:lnSpc>
              <a:spcBef>
                <a:spcPts val="532"/>
              </a:spcBef>
              <a:spcAft>
                <a:spcPts val="0"/>
              </a:spcAft>
              <a:buClr>
                <a:schemeClr val="dk1"/>
              </a:buClr>
              <a:buSzPts val="1063"/>
              <a:buNone/>
              <a:defRPr sz="1063"/>
            </a:lvl4pPr>
            <a:lvl5pPr marL="2286000" lvl="4" indent="-228600" algn="l">
              <a:lnSpc>
                <a:spcPct val="90000"/>
              </a:lnSpc>
              <a:spcBef>
                <a:spcPts val="532"/>
              </a:spcBef>
              <a:spcAft>
                <a:spcPts val="0"/>
              </a:spcAft>
              <a:buClr>
                <a:schemeClr val="dk1"/>
              </a:buClr>
              <a:buSzPts val="1063"/>
              <a:buNone/>
              <a:defRPr sz="1063"/>
            </a:lvl5pPr>
            <a:lvl6pPr marL="2743200" lvl="5" indent="-228600" algn="l">
              <a:lnSpc>
                <a:spcPct val="90000"/>
              </a:lnSpc>
              <a:spcBef>
                <a:spcPts val="532"/>
              </a:spcBef>
              <a:spcAft>
                <a:spcPts val="0"/>
              </a:spcAft>
              <a:buClr>
                <a:schemeClr val="dk1"/>
              </a:buClr>
              <a:buSzPts val="1063"/>
              <a:buNone/>
              <a:defRPr sz="1063"/>
            </a:lvl6pPr>
            <a:lvl7pPr marL="3200400" lvl="6" indent="-228600" algn="l">
              <a:lnSpc>
                <a:spcPct val="90000"/>
              </a:lnSpc>
              <a:spcBef>
                <a:spcPts val="532"/>
              </a:spcBef>
              <a:spcAft>
                <a:spcPts val="0"/>
              </a:spcAft>
              <a:buClr>
                <a:schemeClr val="dk1"/>
              </a:buClr>
              <a:buSzPts val="1063"/>
              <a:buNone/>
              <a:defRPr sz="1063"/>
            </a:lvl7pPr>
            <a:lvl8pPr marL="3657600" lvl="7" indent="-228600" algn="l">
              <a:lnSpc>
                <a:spcPct val="90000"/>
              </a:lnSpc>
              <a:spcBef>
                <a:spcPts val="532"/>
              </a:spcBef>
              <a:spcAft>
                <a:spcPts val="0"/>
              </a:spcAft>
              <a:buClr>
                <a:schemeClr val="dk1"/>
              </a:buClr>
              <a:buSzPts val="1063"/>
              <a:buNone/>
              <a:defRPr sz="1063"/>
            </a:lvl8pPr>
            <a:lvl9pPr marL="4114800" lvl="8" indent="-228600" algn="l">
              <a:lnSpc>
                <a:spcPct val="90000"/>
              </a:lnSpc>
              <a:spcBef>
                <a:spcPts val="532"/>
              </a:spcBef>
              <a:spcAft>
                <a:spcPts val="0"/>
              </a:spcAft>
              <a:buClr>
                <a:schemeClr val="dk1"/>
              </a:buClr>
              <a:buSzPts val="1063"/>
              <a:buNone/>
              <a:defRPr sz="1063"/>
            </a:lvl9pPr>
          </a:lstStyle>
          <a:p>
            <a:endParaRPr/>
          </a:p>
        </p:txBody>
      </p:sp>
      <p:sp>
        <p:nvSpPr>
          <p:cNvPr id="62" name="Google Shape;62;p10"/>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0"/>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_WITH_CAPTION_TEXT" type="picTx">
  <p:cSld name="PICTURE_WITH_CAPTION_TEXT">
    <p:spTree>
      <p:nvGrpSpPr>
        <p:cNvPr id="1" name="Shape 65"/>
        <p:cNvGrpSpPr/>
        <p:nvPr/>
      </p:nvGrpSpPr>
      <p:grpSpPr>
        <a:xfrm>
          <a:off x="0" y="0"/>
          <a:ext cx="0" cy="0"/>
          <a:chOff x="0" y="0"/>
          <a:chExt cx="0" cy="0"/>
        </a:xfrm>
      </p:grpSpPr>
      <p:sp>
        <p:nvSpPr>
          <p:cNvPr id="66" name="Google Shape;66;p11"/>
          <p:cNvSpPr txBox="1">
            <a:spLocks noGrp="1"/>
          </p:cNvSpPr>
          <p:nvPr>
            <p:ph type="title"/>
          </p:nvPr>
        </p:nvSpPr>
        <p:spPr>
          <a:xfrm>
            <a:off x="669534" y="1176020"/>
            <a:ext cx="3135038" cy="411607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402"/>
              <a:buFont typeface="Calibri"/>
              <a:buNone/>
              <a:defRPr sz="3402"/>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a:spLocks noGrp="1"/>
          </p:cNvSpPr>
          <p:nvPr>
            <p:ph type="pic" idx="2"/>
          </p:nvPr>
        </p:nvSpPr>
        <p:spPr>
          <a:xfrm>
            <a:off x="4132378" y="2539880"/>
            <a:ext cx="4920883" cy="12536047"/>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63"/>
              </a:spcBef>
              <a:spcAft>
                <a:spcPts val="0"/>
              </a:spcAft>
              <a:buClr>
                <a:schemeClr val="dk1"/>
              </a:buClr>
              <a:buSzPts val="3402"/>
              <a:buFont typeface="Arial"/>
              <a:buNone/>
              <a:defRPr sz="3402" b="0" i="0" u="none" strike="noStrike" cap="none">
                <a:solidFill>
                  <a:schemeClr val="dk1"/>
                </a:solidFill>
                <a:latin typeface="Calibri"/>
                <a:ea typeface="Calibri"/>
                <a:cs typeface="Calibri"/>
                <a:sym typeface="Calibri"/>
              </a:defRPr>
            </a:lvl1pPr>
            <a:lvl2pPr marR="0" lvl="1" algn="l" rtl="0">
              <a:lnSpc>
                <a:spcPct val="90000"/>
              </a:lnSpc>
              <a:spcBef>
                <a:spcPts val="532"/>
              </a:spcBef>
              <a:spcAft>
                <a:spcPts val="0"/>
              </a:spcAft>
              <a:buClr>
                <a:schemeClr val="dk1"/>
              </a:buClr>
              <a:buSzPts val="2976"/>
              <a:buFont typeface="Arial"/>
              <a:buNone/>
              <a:defRPr sz="2976" b="0" i="0" u="none" strike="noStrike" cap="none">
                <a:solidFill>
                  <a:schemeClr val="dk1"/>
                </a:solidFill>
                <a:latin typeface="Calibri"/>
                <a:ea typeface="Calibri"/>
                <a:cs typeface="Calibri"/>
                <a:sym typeface="Calibri"/>
              </a:defRPr>
            </a:lvl2pPr>
            <a:lvl3pPr marR="0" lvl="2" algn="l" rtl="0">
              <a:lnSpc>
                <a:spcPct val="90000"/>
              </a:lnSpc>
              <a:spcBef>
                <a:spcPts val="532"/>
              </a:spcBef>
              <a:spcAft>
                <a:spcPts val="0"/>
              </a:spcAft>
              <a:buClr>
                <a:schemeClr val="dk1"/>
              </a:buClr>
              <a:buSzPts val="2551"/>
              <a:buFont typeface="Arial"/>
              <a:buNone/>
              <a:defRPr sz="2551" b="0" i="0" u="none" strike="noStrike" cap="none">
                <a:solidFill>
                  <a:schemeClr val="dk1"/>
                </a:solidFill>
                <a:latin typeface="Calibri"/>
                <a:ea typeface="Calibri"/>
                <a:cs typeface="Calibri"/>
                <a:sym typeface="Calibri"/>
              </a:defRPr>
            </a:lvl3pPr>
            <a:lvl4pPr marR="0" lvl="3" algn="l" rtl="0">
              <a:lnSpc>
                <a:spcPct val="90000"/>
              </a:lnSpc>
              <a:spcBef>
                <a:spcPts val="532"/>
              </a:spcBef>
              <a:spcAft>
                <a:spcPts val="0"/>
              </a:spcAft>
              <a:buClr>
                <a:schemeClr val="dk1"/>
              </a:buClr>
              <a:buSzPts val="2126"/>
              <a:buFont typeface="Arial"/>
              <a:buNone/>
              <a:defRPr sz="2126" b="0" i="0" u="none" strike="noStrike" cap="none">
                <a:solidFill>
                  <a:schemeClr val="dk1"/>
                </a:solidFill>
                <a:latin typeface="Calibri"/>
                <a:ea typeface="Calibri"/>
                <a:cs typeface="Calibri"/>
                <a:sym typeface="Calibri"/>
              </a:defRPr>
            </a:lvl4pPr>
            <a:lvl5pPr marR="0" lvl="4" algn="l" rtl="0">
              <a:lnSpc>
                <a:spcPct val="90000"/>
              </a:lnSpc>
              <a:spcBef>
                <a:spcPts val="532"/>
              </a:spcBef>
              <a:spcAft>
                <a:spcPts val="0"/>
              </a:spcAft>
              <a:buClr>
                <a:schemeClr val="dk1"/>
              </a:buClr>
              <a:buSzPts val="2126"/>
              <a:buFont typeface="Arial"/>
              <a:buNone/>
              <a:defRPr sz="2126" b="0" i="0" u="none" strike="noStrike" cap="none">
                <a:solidFill>
                  <a:schemeClr val="dk1"/>
                </a:solidFill>
                <a:latin typeface="Calibri"/>
                <a:ea typeface="Calibri"/>
                <a:cs typeface="Calibri"/>
                <a:sym typeface="Calibri"/>
              </a:defRPr>
            </a:lvl5pPr>
            <a:lvl6pPr marR="0" lvl="5" algn="l" rtl="0">
              <a:lnSpc>
                <a:spcPct val="90000"/>
              </a:lnSpc>
              <a:spcBef>
                <a:spcPts val="532"/>
              </a:spcBef>
              <a:spcAft>
                <a:spcPts val="0"/>
              </a:spcAft>
              <a:buClr>
                <a:schemeClr val="dk1"/>
              </a:buClr>
              <a:buSzPts val="2126"/>
              <a:buFont typeface="Arial"/>
              <a:buNone/>
              <a:defRPr sz="2126" b="0" i="0" u="none" strike="noStrike" cap="none">
                <a:solidFill>
                  <a:schemeClr val="dk1"/>
                </a:solidFill>
                <a:latin typeface="Calibri"/>
                <a:ea typeface="Calibri"/>
                <a:cs typeface="Calibri"/>
                <a:sym typeface="Calibri"/>
              </a:defRPr>
            </a:lvl6pPr>
            <a:lvl7pPr marR="0" lvl="6" algn="l" rtl="0">
              <a:lnSpc>
                <a:spcPct val="90000"/>
              </a:lnSpc>
              <a:spcBef>
                <a:spcPts val="532"/>
              </a:spcBef>
              <a:spcAft>
                <a:spcPts val="0"/>
              </a:spcAft>
              <a:buClr>
                <a:schemeClr val="dk1"/>
              </a:buClr>
              <a:buSzPts val="2126"/>
              <a:buFont typeface="Arial"/>
              <a:buNone/>
              <a:defRPr sz="2126" b="0" i="0" u="none" strike="noStrike" cap="none">
                <a:solidFill>
                  <a:schemeClr val="dk1"/>
                </a:solidFill>
                <a:latin typeface="Calibri"/>
                <a:ea typeface="Calibri"/>
                <a:cs typeface="Calibri"/>
                <a:sym typeface="Calibri"/>
              </a:defRPr>
            </a:lvl7pPr>
            <a:lvl8pPr marR="0" lvl="7" algn="l" rtl="0">
              <a:lnSpc>
                <a:spcPct val="90000"/>
              </a:lnSpc>
              <a:spcBef>
                <a:spcPts val="532"/>
              </a:spcBef>
              <a:spcAft>
                <a:spcPts val="0"/>
              </a:spcAft>
              <a:buClr>
                <a:schemeClr val="dk1"/>
              </a:buClr>
              <a:buSzPts val="2126"/>
              <a:buFont typeface="Arial"/>
              <a:buNone/>
              <a:defRPr sz="2126" b="0" i="0" u="none" strike="noStrike" cap="none">
                <a:solidFill>
                  <a:schemeClr val="dk1"/>
                </a:solidFill>
                <a:latin typeface="Calibri"/>
                <a:ea typeface="Calibri"/>
                <a:cs typeface="Calibri"/>
                <a:sym typeface="Calibri"/>
              </a:defRPr>
            </a:lvl8pPr>
            <a:lvl9pPr marR="0" lvl="8" algn="l" rtl="0">
              <a:lnSpc>
                <a:spcPct val="90000"/>
              </a:lnSpc>
              <a:spcBef>
                <a:spcPts val="532"/>
              </a:spcBef>
              <a:spcAft>
                <a:spcPts val="0"/>
              </a:spcAft>
              <a:buClr>
                <a:schemeClr val="dk1"/>
              </a:buClr>
              <a:buSzPts val="2126"/>
              <a:buFont typeface="Arial"/>
              <a:buNone/>
              <a:defRPr sz="2126" b="0" i="0" u="none" strike="noStrike" cap="none">
                <a:solidFill>
                  <a:schemeClr val="dk1"/>
                </a:solidFill>
                <a:latin typeface="Calibri"/>
                <a:ea typeface="Calibri"/>
                <a:cs typeface="Calibri"/>
                <a:sym typeface="Calibri"/>
              </a:defRPr>
            </a:lvl9pPr>
          </a:lstStyle>
          <a:p>
            <a:endParaRPr/>
          </a:p>
        </p:txBody>
      </p:sp>
      <p:sp>
        <p:nvSpPr>
          <p:cNvPr id="68" name="Google Shape;68;p11"/>
          <p:cNvSpPr txBox="1">
            <a:spLocks noGrp="1"/>
          </p:cNvSpPr>
          <p:nvPr>
            <p:ph type="body" idx="1"/>
          </p:nvPr>
        </p:nvSpPr>
        <p:spPr>
          <a:xfrm>
            <a:off x="669534" y="5292090"/>
            <a:ext cx="3135038" cy="9804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3"/>
              </a:spcBef>
              <a:spcAft>
                <a:spcPts val="0"/>
              </a:spcAft>
              <a:buClr>
                <a:schemeClr val="dk1"/>
              </a:buClr>
              <a:buSzPts val="1701"/>
              <a:buNone/>
              <a:defRPr sz="1701"/>
            </a:lvl1pPr>
            <a:lvl2pPr marL="914400" lvl="1" indent="-228600" algn="l">
              <a:lnSpc>
                <a:spcPct val="90000"/>
              </a:lnSpc>
              <a:spcBef>
                <a:spcPts val="532"/>
              </a:spcBef>
              <a:spcAft>
                <a:spcPts val="0"/>
              </a:spcAft>
              <a:buClr>
                <a:schemeClr val="dk1"/>
              </a:buClr>
              <a:buSzPts val="1488"/>
              <a:buNone/>
              <a:defRPr sz="1488"/>
            </a:lvl2pPr>
            <a:lvl3pPr marL="1371600" lvl="2" indent="-228600" algn="l">
              <a:lnSpc>
                <a:spcPct val="90000"/>
              </a:lnSpc>
              <a:spcBef>
                <a:spcPts val="532"/>
              </a:spcBef>
              <a:spcAft>
                <a:spcPts val="0"/>
              </a:spcAft>
              <a:buClr>
                <a:schemeClr val="dk1"/>
              </a:buClr>
              <a:buSzPts val="1276"/>
              <a:buNone/>
              <a:defRPr sz="1276"/>
            </a:lvl3pPr>
            <a:lvl4pPr marL="1828800" lvl="3" indent="-228600" algn="l">
              <a:lnSpc>
                <a:spcPct val="90000"/>
              </a:lnSpc>
              <a:spcBef>
                <a:spcPts val="532"/>
              </a:spcBef>
              <a:spcAft>
                <a:spcPts val="0"/>
              </a:spcAft>
              <a:buClr>
                <a:schemeClr val="dk1"/>
              </a:buClr>
              <a:buSzPts val="1063"/>
              <a:buNone/>
              <a:defRPr sz="1063"/>
            </a:lvl4pPr>
            <a:lvl5pPr marL="2286000" lvl="4" indent="-228600" algn="l">
              <a:lnSpc>
                <a:spcPct val="90000"/>
              </a:lnSpc>
              <a:spcBef>
                <a:spcPts val="532"/>
              </a:spcBef>
              <a:spcAft>
                <a:spcPts val="0"/>
              </a:spcAft>
              <a:buClr>
                <a:schemeClr val="dk1"/>
              </a:buClr>
              <a:buSzPts val="1063"/>
              <a:buNone/>
              <a:defRPr sz="1063"/>
            </a:lvl5pPr>
            <a:lvl6pPr marL="2743200" lvl="5" indent="-228600" algn="l">
              <a:lnSpc>
                <a:spcPct val="90000"/>
              </a:lnSpc>
              <a:spcBef>
                <a:spcPts val="532"/>
              </a:spcBef>
              <a:spcAft>
                <a:spcPts val="0"/>
              </a:spcAft>
              <a:buClr>
                <a:schemeClr val="dk1"/>
              </a:buClr>
              <a:buSzPts val="1063"/>
              <a:buNone/>
              <a:defRPr sz="1063"/>
            </a:lvl6pPr>
            <a:lvl7pPr marL="3200400" lvl="6" indent="-228600" algn="l">
              <a:lnSpc>
                <a:spcPct val="90000"/>
              </a:lnSpc>
              <a:spcBef>
                <a:spcPts val="532"/>
              </a:spcBef>
              <a:spcAft>
                <a:spcPts val="0"/>
              </a:spcAft>
              <a:buClr>
                <a:schemeClr val="dk1"/>
              </a:buClr>
              <a:buSzPts val="1063"/>
              <a:buNone/>
              <a:defRPr sz="1063"/>
            </a:lvl7pPr>
            <a:lvl8pPr marL="3657600" lvl="7" indent="-228600" algn="l">
              <a:lnSpc>
                <a:spcPct val="90000"/>
              </a:lnSpc>
              <a:spcBef>
                <a:spcPts val="532"/>
              </a:spcBef>
              <a:spcAft>
                <a:spcPts val="0"/>
              </a:spcAft>
              <a:buClr>
                <a:schemeClr val="dk1"/>
              </a:buClr>
              <a:buSzPts val="1063"/>
              <a:buNone/>
              <a:defRPr sz="1063"/>
            </a:lvl8pPr>
            <a:lvl9pPr marL="4114800" lvl="8" indent="-228600" algn="l">
              <a:lnSpc>
                <a:spcPct val="90000"/>
              </a:lnSpc>
              <a:spcBef>
                <a:spcPts val="532"/>
              </a:spcBef>
              <a:spcAft>
                <a:spcPts val="0"/>
              </a:spcAft>
              <a:buClr>
                <a:schemeClr val="dk1"/>
              </a:buClr>
              <a:buSzPts val="1063"/>
              <a:buNone/>
              <a:defRPr sz="1063"/>
            </a:lvl9pPr>
          </a:lstStyle>
          <a:p>
            <a:endParaRPr/>
          </a:p>
        </p:txBody>
      </p:sp>
      <p:sp>
        <p:nvSpPr>
          <p:cNvPr id="69" name="Google Shape;69;p11"/>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1"/>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1"/>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_TEXT" type="vertTx">
  <p:cSld name="VERTICAL_TEXT">
    <p:spTree>
      <p:nvGrpSpPr>
        <p:cNvPr id="1" name="Shape 72"/>
        <p:cNvGrpSpPr/>
        <p:nvPr/>
      </p:nvGrpSpPr>
      <p:grpSpPr>
        <a:xfrm>
          <a:off x="0" y="0"/>
          <a:ext cx="0" cy="0"/>
          <a:chOff x="0" y="0"/>
          <a:chExt cx="0" cy="0"/>
        </a:xfrm>
      </p:grpSpPr>
      <p:sp>
        <p:nvSpPr>
          <p:cNvPr id="73" name="Google Shape;73;p12"/>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2"/>
          <p:cNvSpPr txBox="1">
            <a:spLocks noGrp="1"/>
          </p:cNvSpPr>
          <p:nvPr>
            <p:ph type="body" idx="1"/>
          </p:nvPr>
        </p:nvSpPr>
        <p:spPr>
          <a:xfrm rot="5400000">
            <a:off x="-736172" y="6100353"/>
            <a:ext cx="11192608" cy="838372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75" name="Google Shape;75;p12"/>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2"/>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2"/>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_TITLE_AND_VERTICAL_TEXT" type="vertTitleAndTx">
  <p:cSld name="VERTICAL_TITLE_AND_VERTICAL_TEXT">
    <p:spTree>
      <p:nvGrpSpPr>
        <p:cNvPr id="1" name="Shape 78"/>
        <p:cNvGrpSpPr/>
        <p:nvPr/>
      </p:nvGrpSpPr>
      <p:grpSpPr>
        <a:xfrm>
          <a:off x="0" y="0"/>
          <a:ext cx="0" cy="0"/>
          <a:chOff x="0" y="0"/>
          <a:chExt cx="0" cy="0"/>
        </a:xfrm>
      </p:grpSpPr>
      <p:sp>
        <p:nvSpPr>
          <p:cNvPr id="79" name="Google Shape;79;p13"/>
          <p:cNvSpPr txBox="1">
            <a:spLocks noGrp="1"/>
          </p:cNvSpPr>
          <p:nvPr>
            <p:ph type="title"/>
          </p:nvPr>
        </p:nvSpPr>
        <p:spPr>
          <a:xfrm rot="5400000">
            <a:off x="529361" y="7365886"/>
            <a:ext cx="14949338" cy="209593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3"/>
          <p:cNvSpPr txBox="1">
            <a:spLocks noGrp="1"/>
          </p:cNvSpPr>
          <p:nvPr>
            <p:ph type="body" idx="1"/>
          </p:nvPr>
        </p:nvSpPr>
        <p:spPr>
          <a:xfrm rot="5400000">
            <a:off x="-3723254" y="5330706"/>
            <a:ext cx="14949338" cy="616629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81" name="Google Shape;81;p13"/>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3"/>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3"/>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677"/>
              <a:buFont typeface="Calibri"/>
              <a:buNone/>
              <a:defRPr sz="4677"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
          <p:cNvSpPr txBox="1">
            <a:spLocks noGrp="1"/>
          </p:cNvSpPr>
          <p:nvPr>
            <p:ph type="body" idx="1"/>
          </p:nvPr>
        </p:nvSpPr>
        <p:spPr>
          <a:xfrm>
            <a:off x="668268" y="4695913"/>
            <a:ext cx="8383727" cy="11192608"/>
          </a:xfrm>
          <a:prstGeom prst="rect">
            <a:avLst/>
          </a:prstGeom>
          <a:noFill/>
          <a:ln>
            <a:noFill/>
          </a:ln>
        </p:spPr>
        <p:txBody>
          <a:bodyPr spcFirstLastPara="1" wrap="square" lIns="91425" tIns="45700" rIns="91425" bIns="45700" anchor="t" anchorCtr="0">
            <a:normAutofit/>
          </a:bodyPr>
          <a:lstStyle>
            <a:lvl1pPr marL="457200" marR="0" lvl="0" indent="-417576" algn="l" rtl="0">
              <a:lnSpc>
                <a:spcPct val="90000"/>
              </a:lnSpc>
              <a:spcBef>
                <a:spcPts val="1063"/>
              </a:spcBef>
              <a:spcAft>
                <a:spcPts val="0"/>
              </a:spcAft>
              <a:buClr>
                <a:schemeClr val="dk1"/>
              </a:buClr>
              <a:buSzPts val="2976"/>
              <a:buFont typeface="Arial"/>
              <a:buChar char="•"/>
              <a:defRPr sz="2976" b="0" i="0" u="none" strike="noStrike" cap="none">
                <a:solidFill>
                  <a:schemeClr val="dk1"/>
                </a:solidFill>
                <a:latin typeface="Calibri"/>
                <a:ea typeface="Calibri"/>
                <a:cs typeface="Calibri"/>
                <a:sym typeface="Calibri"/>
              </a:defRPr>
            </a:lvl1pPr>
            <a:lvl2pPr marL="914400" marR="0" lvl="1" indent="-390588" algn="l" rtl="0">
              <a:lnSpc>
                <a:spcPct val="90000"/>
              </a:lnSpc>
              <a:spcBef>
                <a:spcPts val="532"/>
              </a:spcBef>
              <a:spcAft>
                <a:spcPts val="0"/>
              </a:spcAft>
              <a:buClr>
                <a:schemeClr val="dk1"/>
              </a:buClr>
              <a:buSzPts val="2551"/>
              <a:buFont typeface="Arial"/>
              <a:buChar char="•"/>
              <a:defRPr sz="2551" b="0" i="0" u="none" strike="noStrike" cap="none">
                <a:solidFill>
                  <a:schemeClr val="dk1"/>
                </a:solidFill>
                <a:latin typeface="Calibri"/>
                <a:ea typeface="Calibri"/>
                <a:cs typeface="Calibri"/>
                <a:sym typeface="Calibri"/>
              </a:defRPr>
            </a:lvl2pPr>
            <a:lvl3pPr marL="1371600" marR="0" lvl="2" indent="-363600" algn="l" rtl="0">
              <a:lnSpc>
                <a:spcPct val="90000"/>
              </a:lnSpc>
              <a:spcBef>
                <a:spcPts val="532"/>
              </a:spcBef>
              <a:spcAft>
                <a:spcPts val="0"/>
              </a:spcAft>
              <a:buClr>
                <a:schemeClr val="dk1"/>
              </a:buClr>
              <a:buSzPts val="2126"/>
              <a:buFont typeface="Arial"/>
              <a:buChar char="•"/>
              <a:defRPr sz="2126" b="0" i="0" u="none" strike="noStrike" cap="none">
                <a:solidFill>
                  <a:schemeClr val="dk1"/>
                </a:solidFill>
                <a:latin typeface="Calibri"/>
                <a:ea typeface="Calibri"/>
                <a:cs typeface="Calibri"/>
                <a:sym typeface="Calibri"/>
              </a:defRPr>
            </a:lvl3pPr>
            <a:lvl4pPr marL="1828800" marR="0" lvl="3"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4pPr>
            <a:lvl5pPr marL="2286000" marR="0" lvl="4"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5pPr>
            <a:lvl6pPr marL="2743200" marR="0" lvl="5"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6pPr>
            <a:lvl7pPr marL="3200400" marR="0" lvl="6"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7pPr>
            <a:lvl8pPr marL="3657600" marR="0" lvl="7"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8pPr>
            <a:lvl9pPr marL="4114800" marR="0" lvl="8"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9pPr>
          </a:lstStyle>
          <a:p>
            <a:endParaRPr/>
          </a:p>
        </p:txBody>
      </p:sp>
      <p:sp>
        <p:nvSpPr>
          <p:cNvPr id="12" name="Google Shape;12;p2"/>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76"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76"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7.png"/><Relationship Id="rId18" Type="http://schemas.microsoft.com/office/2007/relationships/hdphoto" Target="../media/hdphoto7.wdp"/><Relationship Id="rId3" Type="http://schemas.openxmlformats.org/officeDocument/2006/relationships/image" Target="../media/image1.jpeg"/><Relationship Id="rId21" Type="http://schemas.openxmlformats.org/officeDocument/2006/relationships/image" Target="../media/image11.png"/><Relationship Id="rId7" Type="http://schemas.openxmlformats.org/officeDocument/2006/relationships/image" Target="../media/image4.png"/><Relationship Id="rId12" Type="http://schemas.microsoft.com/office/2007/relationships/hdphoto" Target="../media/hdphoto4.wdp"/><Relationship Id="rId17" Type="http://schemas.openxmlformats.org/officeDocument/2006/relationships/image" Target="../media/image9.png"/><Relationship Id="rId2" Type="http://schemas.openxmlformats.org/officeDocument/2006/relationships/notesSlide" Target="../notesSlides/notesSlide1.xml"/><Relationship Id="rId16" Type="http://schemas.microsoft.com/office/2007/relationships/hdphoto" Target="../media/hdphoto6.wdp"/><Relationship Id="rId20" Type="http://schemas.microsoft.com/office/2007/relationships/hdphoto" Target="../media/hdphoto8.wdp"/><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6.png"/><Relationship Id="rId5" Type="http://schemas.openxmlformats.org/officeDocument/2006/relationships/image" Target="../media/image3.png"/><Relationship Id="rId15" Type="http://schemas.openxmlformats.org/officeDocument/2006/relationships/image" Target="../media/image8.png"/><Relationship Id="rId23" Type="http://schemas.openxmlformats.org/officeDocument/2006/relationships/image" Target="../media/image12.png"/><Relationship Id="rId10" Type="http://schemas.microsoft.com/office/2007/relationships/hdphoto" Target="../media/hdphoto3.wdp"/><Relationship Id="rId19" Type="http://schemas.openxmlformats.org/officeDocument/2006/relationships/image" Target="../media/image10.png"/><Relationship Id="rId4" Type="http://schemas.openxmlformats.org/officeDocument/2006/relationships/image" Target="../media/image2.jpeg"/><Relationship Id="rId9" Type="http://schemas.openxmlformats.org/officeDocument/2006/relationships/image" Target="../media/image5.png"/><Relationship Id="rId14" Type="http://schemas.microsoft.com/office/2007/relationships/hdphoto" Target="../media/hdphoto5.wdp"/><Relationship Id="rId22" Type="http://schemas.microsoft.com/office/2007/relationships/hdphoto" Target="../media/hdphoto9.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Shape 88"/>
        <p:cNvGrpSpPr/>
        <p:nvPr/>
      </p:nvGrpSpPr>
      <p:grpSpPr>
        <a:xfrm>
          <a:off x="0" y="0"/>
          <a:ext cx="0" cy="0"/>
          <a:chOff x="0" y="0"/>
          <a:chExt cx="0" cy="0"/>
        </a:xfrm>
      </p:grpSpPr>
      <p:sp>
        <p:nvSpPr>
          <p:cNvPr id="89" name="Google Shape;89;p1"/>
          <p:cNvSpPr/>
          <p:nvPr/>
        </p:nvSpPr>
        <p:spPr>
          <a:xfrm rot="-5046850">
            <a:off x="1277442" y="13084015"/>
            <a:ext cx="3250235" cy="3457432"/>
          </a:xfrm>
          <a:prstGeom prst="blockArc">
            <a:avLst>
              <a:gd name="adj1" fmla="val 10879163"/>
              <a:gd name="adj2" fmla="val 20170414"/>
              <a:gd name="adj3" fmla="val 30549"/>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dk1"/>
              </a:solidFill>
              <a:latin typeface="Calibri"/>
              <a:ea typeface="Calibri"/>
              <a:cs typeface="Calibri"/>
              <a:sym typeface="Calibri"/>
            </a:endParaRPr>
          </a:p>
        </p:txBody>
      </p:sp>
      <p:sp>
        <p:nvSpPr>
          <p:cNvPr id="90" name="Google Shape;90;p1"/>
          <p:cNvSpPr/>
          <p:nvPr/>
        </p:nvSpPr>
        <p:spPr>
          <a:xfrm>
            <a:off x="2576576" y="15412221"/>
            <a:ext cx="5842500" cy="1002900"/>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r>
              <a:rPr lang="en-GB" sz="2155" dirty="0">
                <a:solidFill>
                  <a:schemeClr val="lt1"/>
                </a:solidFill>
                <a:latin typeface="Calibri"/>
                <a:ea typeface="Calibri"/>
                <a:cs typeface="Calibri"/>
                <a:sym typeface="Calibri"/>
              </a:rPr>
              <a:t>Being me in my world</a:t>
            </a:r>
            <a:endParaRPr sz="1400" b="0" i="0" u="none" strike="noStrike" cap="none" dirty="0">
              <a:solidFill>
                <a:srgbClr val="000000"/>
              </a:solidFill>
              <a:latin typeface="Arial"/>
              <a:ea typeface="Arial"/>
              <a:cs typeface="Arial"/>
              <a:sym typeface="Arial"/>
            </a:endParaRPr>
          </a:p>
        </p:txBody>
      </p:sp>
      <p:sp>
        <p:nvSpPr>
          <p:cNvPr id="91" name="Google Shape;91;p1"/>
          <p:cNvSpPr/>
          <p:nvPr/>
        </p:nvSpPr>
        <p:spPr>
          <a:xfrm rot="5400000" flipH="1">
            <a:off x="6328920" y="10980861"/>
            <a:ext cx="3169800" cy="3250800"/>
          </a:xfrm>
          <a:prstGeom prst="blockArc">
            <a:avLst>
              <a:gd name="adj1" fmla="val 10692523"/>
              <a:gd name="adj2" fmla="val 33583"/>
              <a:gd name="adj3" fmla="val 29479"/>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dk1"/>
              </a:solidFill>
              <a:latin typeface="Calibri"/>
              <a:ea typeface="Calibri"/>
              <a:cs typeface="Calibri"/>
              <a:sym typeface="Calibri"/>
            </a:endParaRPr>
          </a:p>
        </p:txBody>
      </p:sp>
      <p:sp>
        <p:nvSpPr>
          <p:cNvPr id="92" name="Google Shape;92;p1"/>
          <p:cNvSpPr/>
          <p:nvPr/>
        </p:nvSpPr>
        <p:spPr>
          <a:xfrm>
            <a:off x="2404969" y="13256703"/>
            <a:ext cx="5522700" cy="950700"/>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93" name="Google Shape;93;p1"/>
          <p:cNvSpPr/>
          <p:nvPr/>
        </p:nvSpPr>
        <p:spPr>
          <a:xfrm>
            <a:off x="2552820" y="11013696"/>
            <a:ext cx="5361000" cy="921600"/>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94" name="Google Shape;94;p1"/>
          <p:cNvSpPr/>
          <p:nvPr/>
        </p:nvSpPr>
        <p:spPr>
          <a:xfrm rot="-5400000">
            <a:off x="1160281" y="8331232"/>
            <a:ext cx="3205800" cy="4017000"/>
          </a:xfrm>
          <a:prstGeom prst="blockArc">
            <a:avLst>
              <a:gd name="adj1" fmla="val 10180899"/>
              <a:gd name="adj2" fmla="val 21197177"/>
              <a:gd name="adj3" fmla="val 28508"/>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dk1"/>
              </a:solidFill>
              <a:latin typeface="Calibri"/>
              <a:ea typeface="Calibri"/>
              <a:cs typeface="Calibri"/>
              <a:sym typeface="Calibri"/>
            </a:endParaRPr>
          </a:p>
        </p:txBody>
      </p:sp>
      <p:sp>
        <p:nvSpPr>
          <p:cNvPr id="95" name="Google Shape;95;p1"/>
          <p:cNvSpPr/>
          <p:nvPr/>
        </p:nvSpPr>
        <p:spPr>
          <a:xfrm rot="5400000" flipH="1">
            <a:off x="6275173" y="6452157"/>
            <a:ext cx="3205800" cy="3123600"/>
          </a:xfrm>
          <a:prstGeom prst="blockArc">
            <a:avLst>
              <a:gd name="adj1" fmla="val 10800000"/>
              <a:gd name="adj2" fmla="val 21541939"/>
              <a:gd name="adj3" fmla="val 27644"/>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dk1"/>
              </a:solidFill>
              <a:latin typeface="Calibri"/>
              <a:ea typeface="Calibri"/>
              <a:cs typeface="Calibri"/>
              <a:sym typeface="Calibri"/>
            </a:endParaRPr>
          </a:p>
        </p:txBody>
      </p:sp>
      <p:sp>
        <p:nvSpPr>
          <p:cNvPr id="96" name="Google Shape;96;p1"/>
          <p:cNvSpPr/>
          <p:nvPr/>
        </p:nvSpPr>
        <p:spPr>
          <a:xfrm>
            <a:off x="2510535" y="8742521"/>
            <a:ext cx="5466138" cy="918777"/>
          </a:xfrm>
          <a:custGeom>
            <a:avLst/>
            <a:gdLst/>
            <a:ahLst/>
            <a:cxnLst/>
            <a:rect l="l" t="t" r="r" b="b"/>
            <a:pathLst>
              <a:path w="5909338" h="652772" extrusionOk="0">
                <a:moveTo>
                  <a:pt x="0" y="0"/>
                </a:moveTo>
                <a:lnTo>
                  <a:pt x="5909338" y="0"/>
                </a:lnTo>
                <a:lnTo>
                  <a:pt x="5826211" y="652772"/>
                </a:lnTo>
                <a:lnTo>
                  <a:pt x="0" y="642380"/>
                </a:lnTo>
                <a:lnTo>
                  <a:pt x="0" y="0"/>
                </a:lnTo>
                <a:close/>
              </a:path>
            </a:pathLst>
          </a:cu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97" name="Google Shape;97;p1"/>
          <p:cNvSpPr/>
          <p:nvPr/>
        </p:nvSpPr>
        <p:spPr>
          <a:xfrm>
            <a:off x="2440029" y="6415922"/>
            <a:ext cx="5536644" cy="855290"/>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dirty="0">
              <a:solidFill>
                <a:schemeClr val="lt1"/>
              </a:solidFill>
              <a:latin typeface="Calibri"/>
              <a:ea typeface="Calibri"/>
              <a:cs typeface="Calibri"/>
              <a:sym typeface="Calibri"/>
            </a:endParaRPr>
          </a:p>
        </p:txBody>
      </p:sp>
      <p:sp>
        <p:nvSpPr>
          <p:cNvPr id="98" name="Google Shape;98;p1"/>
          <p:cNvSpPr/>
          <p:nvPr/>
        </p:nvSpPr>
        <p:spPr>
          <a:xfrm rot="-5400000">
            <a:off x="905019" y="3955224"/>
            <a:ext cx="3087738" cy="3557243"/>
          </a:xfrm>
          <a:prstGeom prst="blockArc">
            <a:avLst>
              <a:gd name="adj1" fmla="val 10800000"/>
              <a:gd name="adj2" fmla="val 156513"/>
              <a:gd name="adj3" fmla="val 28217"/>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dk1"/>
              </a:solidFill>
              <a:latin typeface="Calibri"/>
              <a:ea typeface="Calibri"/>
              <a:cs typeface="Calibri"/>
              <a:sym typeface="Calibri"/>
            </a:endParaRPr>
          </a:p>
        </p:txBody>
      </p:sp>
      <p:sp>
        <p:nvSpPr>
          <p:cNvPr id="99" name="Google Shape;99;p1"/>
          <p:cNvSpPr/>
          <p:nvPr/>
        </p:nvSpPr>
        <p:spPr>
          <a:xfrm rot="5400000" flipH="1">
            <a:off x="6243126" y="1648560"/>
            <a:ext cx="3147752" cy="3708576"/>
          </a:xfrm>
          <a:prstGeom prst="blockArc">
            <a:avLst>
              <a:gd name="adj1" fmla="val 11071231"/>
              <a:gd name="adj2" fmla="val 979813"/>
              <a:gd name="adj3" fmla="val 27104"/>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dk1"/>
              </a:solidFill>
              <a:latin typeface="Calibri"/>
              <a:ea typeface="Calibri"/>
              <a:cs typeface="Calibri"/>
              <a:sym typeface="Calibri"/>
            </a:endParaRPr>
          </a:p>
        </p:txBody>
      </p:sp>
      <p:sp>
        <p:nvSpPr>
          <p:cNvPr id="100" name="Google Shape;100;p1"/>
          <p:cNvSpPr/>
          <p:nvPr/>
        </p:nvSpPr>
        <p:spPr>
          <a:xfrm>
            <a:off x="2477692" y="4199506"/>
            <a:ext cx="5571900" cy="867886"/>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01" name="Google Shape;101;p1"/>
          <p:cNvSpPr/>
          <p:nvPr/>
        </p:nvSpPr>
        <p:spPr>
          <a:xfrm>
            <a:off x="3439848" y="3966029"/>
            <a:ext cx="1215000" cy="1305000"/>
          </a:xfrm>
          <a:prstGeom prst="ellipse">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02" name="Google Shape;102;p1"/>
          <p:cNvSpPr/>
          <p:nvPr/>
        </p:nvSpPr>
        <p:spPr>
          <a:xfrm>
            <a:off x="3513759" y="4115338"/>
            <a:ext cx="1027053" cy="982669"/>
          </a:xfrm>
          <a:prstGeom prst="ellipse">
            <a:avLst/>
          </a:prstGeom>
          <a:solidFill>
            <a:schemeClr val="lt1"/>
          </a:solidFill>
          <a:ln>
            <a:noFill/>
          </a:ln>
        </p:spPr>
        <p:txBody>
          <a:bodyPr spcFirstLastPara="1" wrap="square" lIns="91425" tIns="45700" rIns="91425" bIns="45700" anchor="ctr" anchorCtr="0">
            <a:noAutofit/>
          </a:bodyPr>
          <a:lstStyle/>
          <a:p>
            <a:pPr lvl="0" algn="ctr">
              <a:buSzPts val="4800"/>
            </a:pPr>
            <a:r>
              <a:rPr lang="en-GB" sz="1200" b="1" dirty="0">
                <a:latin typeface="Calibri"/>
                <a:cs typeface="Calibri"/>
                <a:sym typeface="Calibri"/>
              </a:rPr>
              <a:t>Summer</a:t>
            </a:r>
          </a:p>
          <a:p>
            <a:pPr lvl="0" algn="ctr">
              <a:buSzPts val="4800"/>
            </a:pPr>
            <a:r>
              <a:rPr lang="en-GB" sz="1200" b="1" dirty="0">
                <a:latin typeface="Calibri"/>
                <a:cs typeface="Calibri"/>
                <a:sym typeface="Calibri"/>
              </a:rPr>
              <a:t>Term</a:t>
            </a:r>
          </a:p>
          <a:p>
            <a:pPr lvl="0" algn="ctr">
              <a:buSzPts val="4800"/>
            </a:pPr>
            <a:r>
              <a:rPr lang="en-GB" sz="1200" b="1" dirty="0">
                <a:latin typeface="Calibri"/>
                <a:cs typeface="Calibri"/>
                <a:sym typeface="Calibri"/>
              </a:rPr>
              <a:t>2</a:t>
            </a:r>
            <a:endParaRPr lang="en-GB" sz="1200" dirty="0"/>
          </a:p>
        </p:txBody>
      </p:sp>
      <p:sp>
        <p:nvSpPr>
          <p:cNvPr id="103" name="Google Shape;103;p1"/>
          <p:cNvSpPr/>
          <p:nvPr/>
        </p:nvSpPr>
        <p:spPr>
          <a:xfrm>
            <a:off x="2675954" y="8583115"/>
            <a:ext cx="1215000" cy="1305000"/>
          </a:xfrm>
          <a:prstGeom prst="ellipse">
            <a:avLst/>
          </a:prstGeom>
          <a:solidFill>
            <a:srgbClr val="FF00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04" name="Google Shape;104;p1"/>
          <p:cNvSpPr/>
          <p:nvPr/>
        </p:nvSpPr>
        <p:spPr>
          <a:xfrm>
            <a:off x="2856127" y="8762018"/>
            <a:ext cx="831896" cy="903300"/>
          </a:xfrm>
          <a:prstGeom prst="ellipse">
            <a:avLst/>
          </a:prstGeom>
          <a:solidFill>
            <a:schemeClr val="lt1"/>
          </a:solidFill>
          <a:ln>
            <a:noFill/>
          </a:ln>
        </p:spPr>
        <p:txBody>
          <a:bodyPr spcFirstLastPara="1" wrap="square" lIns="91425" tIns="45700" rIns="91425" bIns="45700" anchor="ctr" anchorCtr="0">
            <a:noAutofit/>
          </a:bodyPr>
          <a:lstStyle/>
          <a:p>
            <a:pPr lvl="0" algn="ctr">
              <a:buSzPts val="4800"/>
            </a:pPr>
            <a:r>
              <a:rPr lang="en-GB" sz="1200" b="1" dirty="0">
                <a:latin typeface="Calibri"/>
                <a:cs typeface="Calibri"/>
                <a:sym typeface="Calibri"/>
              </a:rPr>
              <a:t>Spring</a:t>
            </a:r>
          </a:p>
          <a:p>
            <a:pPr lvl="0" algn="ctr">
              <a:buSzPts val="4800"/>
            </a:pPr>
            <a:r>
              <a:rPr lang="en-GB" sz="1200" b="1" dirty="0">
                <a:latin typeface="Calibri"/>
                <a:cs typeface="Calibri"/>
                <a:sym typeface="Calibri"/>
              </a:rPr>
              <a:t>Term</a:t>
            </a:r>
          </a:p>
          <a:p>
            <a:pPr lvl="0" algn="ctr">
              <a:buSzPts val="4800"/>
            </a:pPr>
            <a:r>
              <a:rPr lang="en-GB" sz="1200" b="1" dirty="0">
                <a:latin typeface="Calibri"/>
                <a:cs typeface="Calibri"/>
                <a:sym typeface="Calibri"/>
              </a:rPr>
              <a:t>2</a:t>
            </a:r>
            <a:endParaRPr lang="en-GB" sz="1200" dirty="0"/>
          </a:p>
        </p:txBody>
      </p:sp>
      <p:sp>
        <p:nvSpPr>
          <p:cNvPr id="105" name="Google Shape;105;p1"/>
          <p:cNvSpPr/>
          <p:nvPr/>
        </p:nvSpPr>
        <p:spPr>
          <a:xfrm>
            <a:off x="2437937" y="13033639"/>
            <a:ext cx="1215000" cy="1305000"/>
          </a:xfrm>
          <a:prstGeom prst="ellipse">
            <a:avLst/>
          </a:prstGeom>
          <a:solidFill>
            <a:srgbClr val="FF66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06" name="Google Shape;106;p1"/>
          <p:cNvSpPr/>
          <p:nvPr/>
        </p:nvSpPr>
        <p:spPr>
          <a:xfrm>
            <a:off x="2592067" y="13204634"/>
            <a:ext cx="841200" cy="903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07" name="Google Shape;107;p1"/>
          <p:cNvSpPr/>
          <p:nvPr/>
        </p:nvSpPr>
        <p:spPr>
          <a:xfrm>
            <a:off x="1628515" y="1942297"/>
            <a:ext cx="6023100" cy="852600"/>
          </a:xfrm>
          <a:prstGeom prst="rect">
            <a:avLst/>
          </a:prstGeom>
          <a:solidFill>
            <a:srgbClr val="2F5496"/>
          </a:solidFill>
          <a:ln>
            <a:noFill/>
          </a:ln>
        </p:spPr>
        <p:txBody>
          <a:bodyPr spcFirstLastPara="1" wrap="square" lIns="91425" tIns="45700" rIns="91425" bIns="45700" anchor="ctr" anchorCtr="0">
            <a:noAutofit/>
          </a:bodyPr>
          <a:lstStyle/>
          <a:p>
            <a:pPr lvl="0" algn="ctr">
              <a:buSzPts val="2155"/>
            </a:pPr>
            <a:endParaRPr lang="en-GB" sz="2155" dirty="0">
              <a:solidFill>
                <a:srgbClr val="FFFFFF"/>
              </a:solidFill>
              <a:latin typeface="Calibri"/>
              <a:ea typeface="Calibri"/>
              <a:cs typeface="Calibri"/>
              <a:sym typeface="Calibri"/>
            </a:endParaRPr>
          </a:p>
        </p:txBody>
      </p:sp>
      <p:sp>
        <p:nvSpPr>
          <p:cNvPr id="110" name="Google Shape;110;p1"/>
          <p:cNvSpPr/>
          <p:nvPr/>
        </p:nvSpPr>
        <p:spPr>
          <a:xfrm rot="-5400000">
            <a:off x="618235" y="1922943"/>
            <a:ext cx="1231800" cy="807000"/>
          </a:xfrm>
          <a:prstGeom prst="triangle">
            <a:avLst>
              <a:gd name="adj" fmla="val 50000"/>
            </a:avLst>
          </a:prstGeom>
          <a:solidFill>
            <a:srgbClr val="2F549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15" name="Google Shape;115;p1"/>
          <p:cNvSpPr/>
          <p:nvPr/>
        </p:nvSpPr>
        <p:spPr>
          <a:xfrm>
            <a:off x="8129390" y="15308215"/>
            <a:ext cx="1215000" cy="1305000"/>
          </a:xfrm>
          <a:prstGeom prst="ellipse">
            <a:avLst/>
          </a:prstGeom>
          <a:solidFill>
            <a:srgbClr val="7030A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16" name="Google Shape;116;p1"/>
          <p:cNvSpPr/>
          <p:nvPr/>
        </p:nvSpPr>
        <p:spPr>
          <a:xfrm>
            <a:off x="8316290" y="15488806"/>
            <a:ext cx="841200" cy="903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17" name="Google Shape;117;p1"/>
          <p:cNvSpPr txBox="1"/>
          <p:nvPr/>
        </p:nvSpPr>
        <p:spPr>
          <a:xfrm>
            <a:off x="8337692" y="15416563"/>
            <a:ext cx="8412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chemeClr val="dk1"/>
                </a:solidFill>
                <a:latin typeface="Calibri"/>
                <a:ea typeface="Calibri"/>
                <a:cs typeface="Calibri"/>
                <a:sym typeface="Calibri"/>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800"/>
              <a:buFont typeface="Arial"/>
              <a:buNone/>
            </a:pPr>
            <a:r>
              <a:rPr lang="en-GB" sz="1200" b="1" dirty="0">
                <a:solidFill>
                  <a:schemeClr val="dk1"/>
                </a:solidFill>
                <a:latin typeface="Calibri"/>
                <a:cs typeface="Calibri"/>
                <a:sym typeface="Calibri"/>
              </a:rPr>
              <a:t>Autumn</a:t>
            </a:r>
          </a:p>
          <a:p>
            <a:pPr marL="0" marR="0" lvl="0" indent="0" algn="ctr" rtl="0">
              <a:lnSpc>
                <a:spcPct val="100000"/>
              </a:lnSpc>
              <a:spcBef>
                <a:spcPts val="0"/>
              </a:spcBef>
              <a:spcAft>
                <a:spcPts val="0"/>
              </a:spcAft>
              <a:buClr>
                <a:srgbClr val="000000"/>
              </a:buClr>
              <a:buSzPts val="4800"/>
              <a:buFont typeface="Arial"/>
              <a:buNone/>
            </a:pPr>
            <a:r>
              <a:rPr lang="en-GB" sz="1200" b="1" i="0" u="none" strike="noStrike" cap="none" dirty="0">
                <a:solidFill>
                  <a:schemeClr val="dk1"/>
                </a:solidFill>
                <a:latin typeface="Calibri"/>
                <a:cs typeface="Calibri"/>
                <a:sym typeface="Calibri"/>
              </a:rPr>
              <a:t>Term</a:t>
            </a:r>
          </a:p>
          <a:p>
            <a:pPr marL="0" marR="0" lvl="0" indent="0" algn="ctr" rtl="0">
              <a:lnSpc>
                <a:spcPct val="100000"/>
              </a:lnSpc>
              <a:spcBef>
                <a:spcPts val="0"/>
              </a:spcBef>
              <a:spcAft>
                <a:spcPts val="0"/>
              </a:spcAft>
              <a:buClr>
                <a:srgbClr val="000000"/>
              </a:buClr>
              <a:buSzPts val="4800"/>
              <a:buFont typeface="Arial"/>
              <a:buNone/>
            </a:pPr>
            <a:r>
              <a:rPr lang="en-GB" sz="1200" b="1" dirty="0">
                <a:solidFill>
                  <a:schemeClr val="dk1"/>
                </a:solidFill>
                <a:latin typeface="Calibri"/>
                <a:cs typeface="Calibri"/>
                <a:sym typeface="Calibri"/>
              </a:rPr>
              <a:t>1</a:t>
            </a:r>
            <a:endParaRPr sz="1200" b="0" i="0" u="none" strike="noStrike" cap="none" dirty="0">
              <a:solidFill>
                <a:srgbClr val="000000"/>
              </a:solidFill>
              <a:sym typeface="Arial"/>
            </a:endParaRPr>
          </a:p>
        </p:txBody>
      </p:sp>
      <p:sp>
        <p:nvSpPr>
          <p:cNvPr id="125" name="Google Shape;125;p1"/>
          <p:cNvSpPr txBox="1"/>
          <p:nvPr/>
        </p:nvSpPr>
        <p:spPr>
          <a:xfrm>
            <a:off x="2282568" y="13537741"/>
            <a:ext cx="5012489" cy="4239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55"/>
              <a:buFont typeface="Arial"/>
              <a:buNone/>
            </a:pPr>
            <a:r>
              <a:rPr lang="en-GB" sz="2155" b="0" i="0" u="none" strike="noStrike" cap="none" dirty="0">
                <a:solidFill>
                  <a:schemeClr val="lt1"/>
                </a:solidFill>
                <a:latin typeface="Calibri"/>
                <a:ea typeface="Calibri"/>
                <a:cs typeface="Calibri"/>
                <a:sym typeface="Calibri"/>
              </a:rPr>
              <a:t>                              Celebrating Differences</a:t>
            </a:r>
            <a:endParaRPr sz="1400" b="0" i="0" u="none" strike="noStrike" cap="none" dirty="0">
              <a:solidFill>
                <a:srgbClr val="000000"/>
              </a:solidFill>
              <a:latin typeface="Arial"/>
              <a:ea typeface="Arial"/>
              <a:cs typeface="Arial"/>
              <a:sym typeface="Arial"/>
            </a:endParaRPr>
          </a:p>
        </p:txBody>
      </p:sp>
      <p:sp>
        <p:nvSpPr>
          <p:cNvPr id="129" name="Google Shape;129;p1"/>
          <p:cNvSpPr txBox="1"/>
          <p:nvPr/>
        </p:nvSpPr>
        <p:spPr>
          <a:xfrm>
            <a:off x="3130077" y="11165820"/>
            <a:ext cx="3513503" cy="4239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55"/>
              <a:buFont typeface="Arial"/>
              <a:buNone/>
            </a:pPr>
            <a:r>
              <a:rPr lang="en-GB" sz="2155" dirty="0">
                <a:solidFill>
                  <a:schemeClr val="lt1"/>
                </a:solidFill>
                <a:latin typeface="Calibri"/>
                <a:cs typeface="Calibri"/>
                <a:sym typeface="Calibri"/>
              </a:rPr>
              <a:t>Dreams and Goals</a:t>
            </a:r>
            <a:endParaRPr sz="1400" b="0" i="0" u="none" strike="noStrike" cap="none" dirty="0">
              <a:solidFill>
                <a:srgbClr val="000000"/>
              </a:solidFill>
              <a:latin typeface="Arial"/>
              <a:ea typeface="Arial"/>
              <a:cs typeface="Arial"/>
              <a:sym typeface="Arial"/>
            </a:endParaRPr>
          </a:p>
        </p:txBody>
      </p:sp>
      <p:sp>
        <p:nvSpPr>
          <p:cNvPr id="132" name="Google Shape;132;p1"/>
          <p:cNvSpPr txBox="1"/>
          <p:nvPr/>
        </p:nvSpPr>
        <p:spPr>
          <a:xfrm>
            <a:off x="3443597" y="8943404"/>
            <a:ext cx="4172907" cy="4239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55"/>
              <a:buFont typeface="Arial"/>
              <a:buNone/>
            </a:pPr>
            <a:r>
              <a:rPr lang="en-GB" sz="2155" b="0" i="0" u="none" strike="noStrike" cap="none" dirty="0">
                <a:solidFill>
                  <a:schemeClr val="lt1"/>
                </a:solidFill>
                <a:latin typeface="Calibri"/>
                <a:ea typeface="Calibri"/>
                <a:cs typeface="Calibri"/>
                <a:sym typeface="Calibri"/>
              </a:rPr>
              <a:t>Healthy Me</a:t>
            </a:r>
            <a:endParaRPr sz="1400" b="0" i="0" u="none" strike="noStrike" cap="none" dirty="0">
              <a:solidFill>
                <a:srgbClr val="000000"/>
              </a:solidFill>
              <a:latin typeface="Arial"/>
              <a:ea typeface="Arial"/>
              <a:cs typeface="Arial"/>
              <a:sym typeface="Arial"/>
            </a:endParaRPr>
          </a:p>
        </p:txBody>
      </p:sp>
      <p:sp>
        <p:nvSpPr>
          <p:cNvPr id="137" name="Google Shape;137;p1"/>
          <p:cNvSpPr txBox="1"/>
          <p:nvPr/>
        </p:nvSpPr>
        <p:spPr>
          <a:xfrm>
            <a:off x="3443597" y="2210395"/>
            <a:ext cx="3916837" cy="4239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55"/>
              <a:buFont typeface="Arial"/>
              <a:buNone/>
            </a:pPr>
            <a:r>
              <a:rPr lang="en-GB" sz="2155" b="0" i="0" u="none" strike="noStrike" cap="none" dirty="0">
                <a:solidFill>
                  <a:schemeClr val="lt1"/>
                </a:solidFill>
                <a:latin typeface="Calibri"/>
                <a:ea typeface="Calibri"/>
                <a:cs typeface="Calibri"/>
                <a:sym typeface="Calibri"/>
              </a:rPr>
              <a:t>Changing Me/SRE</a:t>
            </a:r>
            <a:endParaRPr sz="1400" b="0" i="0" u="none" strike="noStrike" cap="none" dirty="0">
              <a:solidFill>
                <a:srgbClr val="000000"/>
              </a:solidFill>
              <a:latin typeface="Arial"/>
              <a:ea typeface="Arial"/>
              <a:cs typeface="Arial"/>
              <a:sym typeface="Arial"/>
            </a:endParaRPr>
          </a:p>
        </p:txBody>
      </p:sp>
      <p:sp>
        <p:nvSpPr>
          <p:cNvPr id="164" name="Google Shape;164;p1"/>
          <p:cNvSpPr txBox="1"/>
          <p:nvPr/>
        </p:nvSpPr>
        <p:spPr>
          <a:xfrm>
            <a:off x="5893238" y="601579"/>
            <a:ext cx="184800" cy="423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155"/>
              <a:buFont typeface="Arial"/>
              <a:buNone/>
            </a:pPr>
            <a:endParaRPr sz="2155" b="0" i="0" u="none" strike="noStrike" cap="none">
              <a:solidFill>
                <a:schemeClr val="dk1"/>
              </a:solidFill>
              <a:latin typeface="Calibri"/>
              <a:ea typeface="Calibri"/>
              <a:cs typeface="Calibri"/>
              <a:sym typeface="Calibri"/>
            </a:endParaRPr>
          </a:p>
        </p:txBody>
      </p:sp>
      <p:cxnSp>
        <p:nvCxnSpPr>
          <p:cNvPr id="175" name="Google Shape;175;p1"/>
          <p:cNvCxnSpPr>
            <a:cxnSpLocks/>
          </p:cNvCxnSpPr>
          <p:nvPr/>
        </p:nvCxnSpPr>
        <p:spPr>
          <a:xfrm flipH="1" flipV="1">
            <a:off x="5193000" y="16423968"/>
            <a:ext cx="102052" cy="218524"/>
          </a:xfrm>
          <a:prstGeom prst="straightConnector1">
            <a:avLst/>
          </a:prstGeom>
          <a:noFill/>
          <a:ln w="9525" cap="flat" cmpd="sng">
            <a:solidFill>
              <a:schemeClr val="accent1"/>
            </a:solidFill>
            <a:prstDash val="solid"/>
            <a:miter lim="800000"/>
            <a:headEnd type="none" w="sm" len="sm"/>
            <a:tailEnd type="triangle" w="med" len="med"/>
          </a:ln>
        </p:spPr>
      </p:cxnSp>
      <p:cxnSp>
        <p:nvCxnSpPr>
          <p:cNvPr id="209" name="Google Shape;209;p1"/>
          <p:cNvCxnSpPr/>
          <p:nvPr/>
        </p:nvCxnSpPr>
        <p:spPr>
          <a:xfrm>
            <a:off x="5528473" y="14104647"/>
            <a:ext cx="25182" cy="254532"/>
          </a:xfrm>
          <a:prstGeom prst="straightConnector1">
            <a:avLst/>
          </a:prstGeom>
          <a:noFill/>
          <a:ln w="9525" cap="flat" cmpd="sng">
            <a:solidFill>
              <a:schemeClr val="accent1"/>
            </a:solidFill>
            <a:prstDash val="solid"/>
            <a:miter lim="800000"/>
            <a:headEnd type="none" w="sm" len="sm"/>
            <a:tailEnd type="triangle" w="med" len="med"/>
          </a:ln>
        </p:spPr>
      </p:cxnSp>
      <p:sp>
        <p:nvSpPr>
          <p:cNvPr id="210" name="Google Shape;210;p1"/>
          <p:cNvSpPr txBox="1"/>
          <p:nvPr/>
        </p:nvSpPr>
        <p:spPr>
          <a:xfrm>
            <a:off x="4869377" y="14158472"/>
            <a:ext cx="2477555"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600" b="1" i="0" u="none" strike="noStrike" cap="none" dirty="0">
                <a:solidFill>
                  <a:srgbClr val="00B050"/>
                </a:solidFill>
                <a:latin typeface="Calibri"/>
                <a:ea typeface="Calibri"/>
                <a:cs typeface="Calibri"/>
                <a:sym typeface="Calibri"/>
              </a:rPr>
              <a:t>Piece 2</a:t>
            </a:r>
            <a:endParaRPr sz="2000" b="0" i="0" u="none" strike="noStrike" cap="none" dirty="0">
              <a:solidFill>
                <a:srgbClr val="000000"/>
              </a:solidFill>
              <a:latin typeface="Arial"/>
              <a:ea typeface="Arial"/>
              <a:cs typeface="Arial"/>
              <a:sym typeface="Arial"/>
            </a:endParaRPr>
          </a:p>
        </p:txBody>
      </p:sp>
      <p:sp>
        <p:nvSpPr>
          <p:cNvPr id="231" name="Google Shape;231;p1"/>
          <p:cNvSpPr txBox="1"/>
          <p:nvPr/>
        </p:nvSpPr>
        <p:spPr>
          <a:xfrm>
            <a:off x="4271096" y="12004434"/>
            <a:ext cx="22671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600" b="1" dirty="0">
                <a:solidFill>
                  <a:srgbClr val="00B050"/>
                </a:solidFill>
                <a:latin typeface="Calibri"/>
                <a:cs typeface="Calibri"/>
                <a:sym typeface="Calibri"/>
              </a:rPr>
              <a:t>Piece 3</a:t>
            </a:r>
            <a:endParaRPr sz="1600" b="0" i="0" u="none" strike="noStrike" cap="none" dirty="0">
              <a:solidFill>
                <a:srgbClr val="000000"/>
              </a:solidFill>
              <a:sym typeface="Arial"/>
            </a:endParaRPr>
          </a:p>
        </p:txBody>
      </p:sp>
      <p:sp>
        <p:nvSpPr>
          <p:cNvPr id="236" name="Google Shape;236;p1"/>
          <p:cNvSpPr txBox="1"/>
          <p:nvPr/>
        </p:nvSpPr>
        <p:spPr>
          <a:xfrm>
            <a:off x="447233" y="12468970"/>
            <a:ext cx="1303500" cy="30773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endParaRPr sz="1400" b="0" i="0" strike="noStrike" cap="none" dirty="0">
              <a:solidFill>
                <a:srgbClr val="000000"/>
              </a:solidFill>
              <a:latin typeface="Arial"/>
              <a:ea typeface="Arial"/>
              <a:cs typeface="Arial"/>
              <a:sym typeface="Arial"/>
            </a:endParaRPr>
          </a:p>
        </p:txBody>
      </p:sp>
      <p:cxnSp>
        <p:nvCxnSpPr>
          <p:cNvPr id="269" name="Google Shape;269;p1"/>
          <p:cNvCxnSpPr/>
          <p:nvPr/>
        </p:nvCxnSpPr>
        <p:spPr>
          <a:xfrm flipV="1">
            <a:off x="4622280" y="6093042"/>
            <a:ext cx="0" cy="524876"/>
          </a:xfrm>
          <a:prstGeom prst="straightConnector1">
            <a:avLst/>
          </a:prstGeom>
          <a:noFill/>
          <a:ln w="9525" cap="flat" cmpd="sng">
            <a:solidFill>
              <a:schemeClr val="accent1"/>
            </a:solidFill>
            <a:prstDash val="solid"/>
            <a:miter lim="800000"/>
            <a:headEnd type="none" w="sm" len="sm"/>
            <a:tailEnd type="triangle" w="med" len="med"/>
          </a:ln>
        </p:spPr>
      </p:cxnSp>
      <p:sp>
        <p:nvSpPr>
          <p:cNvPr id="332" name="Google Shape;332;p1"/>
          <p:cNvSpPr/>
          <p:nvPr/>
        </p:nvSpPr>
        <p:spPr>
          <a:xfrm>
            <a:off x="3801829" y="16704294"/>
            <a:ext cx="5638044" cy="627205"/>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800" i="0" u="none" strike="noStrike" cap="none" dirty="0">
              <a:solidFill>
                <a:srgbClr val="7030A0"/>
              </a:solidFill>
              <a:sym typeface="Arial"/>
            </a:endParaRPr>
          </a:p>
        </p:txBody>
      </p:sp>
      <p:sp>
        <p:nvSpPr>
          <p:cNvPr id="333" name="Google Shape;224;p1"/>
          <p:cNvSpPr txBox="1"/>
          <p:nvPr/>
        </p:nvSpPr>
        <p:spPr>
          <a:xfrm>
            <a:off x="5233320" y="16481513"/>
            <a:ext cx="38907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600" b="1" i="0" u="none" strike="noStrike" cap="none" dirty="0">
                <a:solidFill>
                  <a:srgbClr val="00B050"/>
                </a:solidFill>
                <a:latin typeface="Calibri"/>
                <a:ea typeface="Calibri"/>
                <a:cs typeface="Calibri"/>
                <a:sym typeface="Calibri"/>
              </a:rPr>
              <a:t>Piece 1 </a:t>
            </a:r>
            <a:endParaRPr sz="2000" b="0" i="0" u="none" strike="noStrike" cap="none" dirty="0">
              <a:solidFill>
                <a:srgbClr val="000000"/>
              </a:solidFill>
              <a:latin typeface="Arial"/>
              <a:ea typeface="Arial"/>
              <a:cs typeface="Arial"/>
              <a:sym typeface="Arial"/>
            </a:endParaRPr>
          </a:p>
        </p:txBody>
      </p:sp>
      <p:sp>
        <p:nvSpPr>
          <p:cNvPr id="334" name="Google Shape;332;p1"/>
          <p:cNvSpPr/>
          <p:nvPr/>
        </p:nvSpPr>
        <p:spPr>
          <a:xfrm>
            <a:off x="4054755" y="10034891"/>
            <a:ext cx="3269700"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800" i="0" u="none" strike="noStrike" cap="none" dirty="0">
              <a:solidFill>
                <a:srgbClr val="7030A0"/>
              </a:solidFill>
              <a:sym typeface="Arial"/>
            </a:endParaRPr>
          </a:p>
        </p:txBody>
      </p:sp>
      <p:sp>
        <p:nvSpPr>
          <p:cNvPr id="336" name="Google Shape;332;p1"/>
          <p:cNvSpPr/>
          <p:nvPr/>
        </p:nvSpPr>
        <p:spPr>
          <a:xfrm>
            <a:off x="4047348" y="14444482"/>
            <a:ext cx="4410684" cy="526046"/>
          </a:xfrm>
          <a:prstGeom prst="rect">
            <a:avLst/>
          </a:prstGeom>
          <a:noFill/>
          <a:ln>
            <a:noFill/>
          </a:ln>
        </p:spPr>
        <p:txBody>
          <a:bodyPr spcFirstLastPara="1" wrap="square" lIns="91425" tIns="45700" rIns="91425" bIns="45700" anchor="t" anchorCtr="0">
            <a:noAutofit/>
          </a:bodyPr>
          <a:lstStyle/>
          <a:p>
            <a:pPr lvl="0" algn="ctr">
              <a:buSzPts val="1100"/>
            </a:pPr>
            <a:r>
              <a:rPr lang="en-GB" dirty="0">
                <a:solidFill>
                  <a:srgbClr val="7030A0"/>
                </a:solidFill>
              </a:rPr>
              <a:t>Includes anti-bullying (cyber and homophobic bullying included) and diversity work.</a:t>
            </a:r>
            <a:endParaRPr sz="1800" i="0" u="none" strike="noStrike" cap="none" dirty="0">
              <a:solidFill>
                <a:srgbClr val="7030A0"/>
              </a:solidFill>
              <a:sym typeface="Arial"/>
            </a:endParaRPr>
          </a:p>
        </p:txBody>
      </p:sp>
      <p:sp>
        <p:nvSpPr>
          <p:cNvPr id="337" name="Google Shape;332;p1"/>
          <p:cNvSpPr/>
          <p:nvPr/>
        </p:nvSpPr>
        <p:spPr>
          <a:xfrm>
            <a:off x="156379" y="13152459"/>
            <a:ext cx="1165876"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400" b="0" i="0" u="none" strike="noStrike" cap="none" dirty="0">
              <a:solidFill>
                <a:srgbClr val="7030A0"/>
              </a:solidFill>
              <a:sym typeface="Arial"/>
            </a:endParaRPr>
          </a:p>
        </p:txBody>
      </p:sp>
      <p:sp>
        <p:nvSpPr>
          <p:cNvPr id="339" name="Google Shape;332;p1"/>
          <p:cNvSpPr/>
          <p:nvPr/>
        </p:nvSpPr>
        <p:spPr>
          <a:xfrm>
            <a:off x="4435699" y="12259626"/>
            <a:ext cx="4006137" cy="511819"/>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800" i="0" u="none" strike="noStrike" cap="none" dirty="0">
              <a:solidFill>
                <a:srgbClr val="7030A0"/>
              </a:solidFill>
              <a:sym typeface="Arial"/>
            </a:endParaRPr>
          </a:p>
        </p:txBody>
      </p:sp>
      <p:sp>
        <p:nvSpPr>
          <p:cNvPr id="342" name="Google Shape;332;p1"/>
          <p:cNvSpPr/>
          <p:nvPr/>
        </p:nvSpPr>
        <p:spPr>
          <a:xfrm>
            <a:off x="4630483" y="12250893"/>
            <a:ext cx="3975956" cy="1997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i="0" u="none" strike="noStrike" cap="none" dirty="0">
                <a:solidFill>
                  <a:srgbClr val="7030A0"/>
                </a:solidFill>
                <a:latin typeface="Calibri"/>
                <a:ea typeface="Calibri"/>
                <a:cs typeface="Calibri"/>
                <a:sym typeface="Calibri"/>
              </a:rPr>
              <a:t>. </a:t>
            </a:r>
            <a:endParaRPr sz="1800" i="0" u="none" strike="noStrike" cap="none" dirty="0">
              <a:solidFill>
                <a:srgbClr val="7030A0"/>
              </a:solidFill>
              <a:sym typeface="Arial"/>
            </a:endParaRPr>
          </a:p>
        </p:txBody>
      </p:sp>
      <p:sp>
        <p:nvSpPr>
          <p:cNvPr id="345" name="Google Shape;332;p1"/>
          <p:cNvSpPr/>
          <p:nvPr/>
        </p:nvSpPr>
        <p:spPr>
          <a:xfrm>
            <a:off x="2674278" y="447583"/>
            <a:ext cx="6907354" cy="605557"/>
          </a:xfrm>
          <a:prstGeom prst="rect">
            <a:avLst/>
          </a:prstGeom>
          <a:noFill/>
          <a:ln>
            <a:noFill/>
          </a:ln>
        </p:spPr>
        <p:txBody>
          <a:bodyPr spcFirstLastPara="1" wrap="square" lIns="91425" tIns="45700" rIns="91425" bIns="45700" anchor="t" anchorCtr="0">
            <a:noAutofit/>
          </a:bodyPr>
          <a:lstStyle/>
          <a:p>
            <a:pPr algn="ctr"/>
            <a:endParaRPr lang="en-GB" dirty="0"/>
          </a:p>
          <a:p>
            <a:pPr algn="ctr"/>
            <a:r>
              <a:rPr lang="en-GB" dirty="0"/>
              <a:t>Each Puzzle has six Pieces (lessons) which work towards an ‘end product’, for example, The School Learning Charter or The Garden of Dreams and Goals. </a:t>
            </a:r>
          </a:p>
          <a:p>
            <a:pPr algn="ctr"/>
            <a:r>
              <a:rPr lang="en-GB" dirty="0"/>
              <a:t>The whole school works on the same Puzzle at the same time, meaning that each Puzzle is linked to our assembly theme and learning can be celebrated by the whole school in a meaningful way. </a:t>
            </a:r>
            <a:endParaRPr sz="1800" i="0" u="none" strike="noStrike" cap="none" dirty="0">
              <a:solidFill>
                <a:srgbClr val="7030A0"/>
              </a:solidFill>
              <a:sym typeface="Arial"/>
            </a:endParaRPr>
          </a:p>
        </p:txBody>
      </p:sp>
      <p:cxnSp>
        <p:nvCxnSpPr>
          <p:cNvPr id="18" name="Straight Arrow Connector 17"/>
          <p:cNvCxnSpPr/>
          <p:nvPr/>
        </p:nvCxnSpPr>
        <p:spPr>
          <a:xfrm flipH="1">
            <a:off x="6555117" y="10988690"/>
            <a:ext cx="81819" cy="2714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1" name="Google Shape;231;p1"/>
          <p:cNvSpPr txBox="1"/>
          <p:nvPr/>
        </p:nvSpPr>
        <p:spPr>
          <a:xfrm>
            <a:off x="5208351" y="9734581"/>
            <a:ext cx="22671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600" b="1" dirty="0">
                <a:solidFill>
                  <a:srgbClr val="00B050"/>
                </a:solidFill>
                <a:latin typeface="Calibri"/>
                <a:cs typeface="Calibri"/>
                <a:sym typeface="Calibri"/>
              </a:rPr>
              <a:t>Piece 4</a:t>
            </a:r>
            <a:endParaRPr sz="2000" b="0" i="0" u="none" strike="noStrike" cap="none" dirty="0">
              <a:solidFill>
                <a:srgbClr val="000000"/>
              </a:solidFill>
              <a:latin typeface="Arial"/>
              <a:ea typeface="Arial"/>
              <a:cs typeface="Arial"/>
              <a:sym typeface="Arial"/>
            </a:endParaRPr>
          </a:p>
        </p:txBody>
      </p:sp>
      <p:cxnSp>
        <p:nvCxnSpPr>
          <p:cNvPr id="3" name="Straight Arrow Connector 2"/>
          <p:cNvCxnSpPr/>
          <p:nvPr/>
        </p:nvCxnSpPr>
        <p:spPr>
          <a:xfrm>
            <a:off x="4435699" y="11867331"/>
            <a:ext cx="0" cy="3835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4" name="Google Shape;332;p1"/>
          <p:cNvSpPr/>
          <p:nvPr/>
        </p:nvSpPr>
        <p:spPr>
          <a:xfrm>
            <a:off x="3012667" y="12348918"/>
            <a:ext cx="4638948" cy="434728"/>
          </a:xfrm>
          <a:prstGeom prst="rect">
            <a:avLst/>
          </a:prstGeom>
          <a:noFill/>
          <a:ln>
            <a:noFill/>
          </a:ln>
        </p:spPr>
        <p:txBody>
          <a:bodyPr spcFirstLastPara="1" wrap="square" lIns="91425" tIns="45700" rIns="91425" bIns="45700" anchor="t" anchorCtr="0">
            <a:noAutofit/>
          </a:bodyPr>
          <a:lstStyle/>
          <a:p>
            <a:pPr lvl="0" algn="ctr">
              <a:buSzPts val="1100"/>
            </a:pPr>
            <a:r>
              <a:rPr lang="en-GB" dirty="0">
                <a:solidFill>
                  <a:srgbClr val="7030A0"/>
                </a:solidFill>
              </a:rPr>
              <a:t>Includes goal-setting, aspirations for yourself and the world and working together.</a:t>
            </a:r>
            <a:endParaRPr sz="1400" b="0" i="0" u="none" strike="noStrike" cap="none" dirty="0">
              <a:solidFill>
                <a:srgbClr val="7030A0"/>
              </a:solidFill>
              <a:sym typeface="Arial"/>
            </a:endParaRPr>
          </a:p>
        </p:txBody>
      </p:sp>
      <p:cxnSp>
        <p:nvCxnSpPr>
          <p:cNvPr id="11" name="Straight Arrow Connector 10"/>
          <p:cNvCxnSpPr/>
          <p:nvPr/>
        </p:nvCxnSpPr>
        <p:spPr>
          <a:xfrm>
            <a:off x="5348103" y="9549213"/>
            <a:ext cx="56543" cy="3654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5" name="Google Shape;332;p1"/>
          <p:cNvSpPr/>
          <p:nvPr/>
        </p:nvSpPr>
        <p:spPr>
          <a:xfrm>
            <a:off x="806617" y="7593064"/>
            <a:ext cx="2638150"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400" b="0" i="0" u="none" strike="noStrike" cap="none" dirty="0">
              <a:solidFill>
                <a:srgbClr val="7030A0"/>
              </a:solidFill>
              <a:sym typeface="Arial"/>
            </a:endParaRPr>
          </a:p>
        </p:txBody>
      </p:sp>
      <p:sp>
        <p:nvSpPr>
          <p:cNvPr id="216" name="Google Shape;332;p1"/>
          <p:cNvSpPr/>
          <p:nvPr/>
        </p:nvSpPr>
        <p:spPr>
          <a:xfrm>
            <a:off x="4331742" y="7636150"/>
            <a:ext cx="4207566"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dirty="0">
                <a:solidFill>
                  <a:srgbClr val="7030A0"/>
                </a:solidFill>
                <a:latin typeface="Calibri"/>
                <a:ea typeface="Calibri"/>
                <a:cs typeface="Calibri"/>
                <a:sym typeface="Calibri"/>
              </a:rPr>
              <a:t>’.</a:t>
            </a:r>
            <a:endParaRPr sz="1800" i="0" u="none" strike="noStrike" cap="none" dirty="0">
              <a:solidFill>
                <a:srgbClr val="7030A0"/>
              </a:solidFill>
              <a:sym typeface="Arial"/>
            </a:endParaRPr>
          </a:p>
        </p:txBody>
      </p:sp>
      <p:sp>
        <p:nvSpPr>
          <p:cNvPr id="223" name="Google Shape;332;p1"/>
          <p:cNvSpPr/>
          <p:nvPr/>
        </p:nvSpPr>
        <p:spPr>
          <a:xfrm>
            <a:off x="6668500" y="7641100"/>
            <a:ext cx="1621699"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400" b="0" i="0" u="none" strike="noStrike" cap="none" dirty="0">
              <a:solidFill>
                <a:srgbClr val="7030A0"/>
              </a:solidFill>
              <a:sym typeface="Arial"/>
            </a:endParaRPr>
          </a:p>
        </p:txBody>
      </p:sp>
      <p:sp>
        <p:nvSpPr>
          <p:cNvPr id="228" name="Google Shape;272;p1"/>
          <p:cNvSpPr txBox="1"/>
          <p:nvPr/>
        </p:nvSpPr>
        <p:spPr>
          <a:xfrm>
            <a:off x="3603886" y="5435824"/>
            <a:ext cx="2036789"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600" b="1" i="0" u="none" strike="noStrike" cap="none" dirty="0">
                <a:solidFill>
                  <a:srgbClr val="00B050"/>
                </a:solidFill>
                <a:latin typeface="Calibri"/>
                <a:ea typeface="Calibri"/>
                <a:cs typeface="Calibri"/>
                <a:sym typeface="Calibri"/>
              </a:rPr>
              <a:t>Piece 5</a:t>
            </a:r>
            <a:endParaRPr sz="2000" b="0" i="0" u="none" strike="noStrike" cap="none" dirty="0">
              <a:solidFill>
                <a:srgbClr val="000000"/>
              </a:solidFill>
              <a:latin typeface="Arial"/>
              <a:ea typeface="Arial"/>
              <a:cs typeface="Arial"/>
              <a:sym typeface="Arial"/>
            </a:endParaRPr>
          </a:p>
        </p:txBody>
      </p:sp>
      <p:sp>
        <p:nvSpPr>
          <p:cNvPr id="229" name="Google Shape;332;p1"/>
          <p:cNvSpPr/>
          <p:nvPr/>
        </p:nvSpPr>
        <p:spPr>
          <a:xfrm>
            <a:off x="5192999" y="5467319"/>
            <a:ext cx="4074685"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800" i="0" u="none" strike="noStrike" cap="none" dirty="0">
              <a:solidFill>
                <a:srgbClr val="7030A0"/>
              </a:solidFill>
              <a:sym typeface="Arial"/>
            </a:endParaRPr>
          </a:p>
        </p:txBody>
      </p:sp>
      <p:sp>
        <p:nvSpPr>
          <p:cNvPr id="233" name="Google Shape;332;p1"/>
          <p:cNvSpPr/>
          <p:nvPr/>
        </p:nvSpPr>
        <p:spPr>
          <a:xfrm>
            <a:off x="2980958" y="5651603"/>
            <a:ext cx="4964006" cy="434728"/>
          </a:xfrm>
          <a:prstGeom prst="rect">
            <a:avLst/>
          </a:prstGeom>
          <a:noFill/>
          <a:ln>
            <a:noFill/>
          </a:ln>
        </p:spPr>
        <p:txBody>
          <a:bodyPr spcFirstLastPara="1" wrap="square" lIns="91425" tIns="45700" rIns="91425" bIns="45700" anchor="t" anchorCtr="0">
            <a:noAutofit/>
          </a:bodyPr>
          <a:lstStyle/>
          <a:p>
            <a:pPr lvl="0" algn="ctr">
              <a:buSzPts val="1100"/>
            </a:pPr>
            <a:r>
              <a:rPr lang="en-GB" dirty="0">
                <a:solidFill>
                  <a:srgbClr val="7030A0"/>
                </a:solidFill>
              </a:rPr>
              <a:t>Includes understanding friendship, family and other relationships, conflict resolution and communication skills</a:t>
            </a:r>
            <a:endParaRPr sz="1400" b="0" i="0" u="none" strike="noStrike" cap="none" dirty="0">
              <a:solidFill>
                <a:srgbClr val="7030A0"/>
              </a:solidFill>
              <a:sym typeface="Arial"/>
            </a:endParaRPr>
          </a:p>
        </p:txBody>
      </p:sp>
      <p:sp>
        <p:nvSpPr>
          <p:cNvPr id="314" name="Google Shape;332;p1"/>
          <p:cNvSpPr/>
          <p:nvPr/>
        </p:nvSpPr>
        <p:spPr>
          <a:xfrm>
            <a:off x="131371" y="3937341"/>
            <a:ext cx="1621699"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400" b="0" i="0" u="none" strike="noStrike" cap="none" dirty="0">
              <a:solidFill>
                <a:srgbClr val="7030A0"/>
              </a:solidFill>
              <a:sym typeface="Arial"/>
            </a:endParaRPr>
          </a:p>
        </p:txBody>
      </p:sp>
      <p:sp>
        <p:nvSpPr>
          <p:cNvPr id="316" name="Google Shape;332;p1"/>
          <p:cNvSpPr/>
          <p:nvPr/>
        </p:nvSpPr>
        <p:spPr>
          <a:xfrm>
            <a:off x="1779157" y="3555763"/>
            <a:ext cx="1621699"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400" b="0" i="0" u="none" strike="noStrike" cap="none" dirty="0">
              <a:solidFill>
                <a:srgbClr val="7030A0"/>
              </a:solidFill>
              <a:sym typeface="Arial"/>
            </a:endParaRPr>
          </a:p>
        </p:txBody>
      </p:sp>
      <p:sp>
        <p:nvSpPr>
          <p:cNvPr id="317" name="Google Shape;272;p1"/>
          <p:cNvSpPr txBox="1"/>
          <p:nvPr/>
        </p:nvSpPr>
        <p:spPr>
          <a:xfrm>
            <a:off x="4861371" y="2851422"/>
            <a:ext cx="247415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600" b="1" i="0" u="none" strike="noStrike" cap="none" dirty="0">
                <a:solidFill>
                  <a:srgbClr val="00B050"/>
                </a:solidFill>
                <a:latin typeface="Calibri"/>
                <a:ea typeface="Calibri"/>
                <a:cs typeface="Calibri"/>
                <a:sym typeface="Calibri"/>
              </a:rPr>
              <a:t>Piece 6</a:t>
            </a:r>
            <a:endParaRPr sz="2000" b="0" i="0" u="none" strike="noStrike" cap="none" dirty="0">
              <a:solidFill>
                <a:srgbClr val="000000"/>
              </a:solidFill>
              <a:latin typeface="Arial"/>
              <a:ea typeface="Arial"/>
              <a:cs typeface="Arial"/>
              <a:sym typeface="Arial"/>
            </a:endParaRPr>
          </a:p>
        </p:txBody>
      </p:sp>
      <p:sp>
        <p:nvSpPr>
          <p:cNvPr id="319" name="Google Shape;332;p1"/>
          <p:cNvSpPr/>
          <p:nvPr/>
        </p:nvSpPr>
        <p:spPr>
          <a:xfrm>
            <a:off x="4456606" y="3213383"/>
            <a:ext cx="4120273"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800" i="0" u="none" strike="noStrike" cap="none" dirty="0">
              <a:solidFill>
                <a:srgbClr val="7030A0"/>
              </a:solidFill>
              <a:sym typeface="Arial"/>
            </a:endParaRPr>
          </a:p>
        </p:txBody>
      </p:sp>
      <p:cxnSp>
        <p:nvCxnSpPr>
          <p:cNvPr id="26" name="Straight Arrow Connector 25"/>
          <p:cNvCxnSpPr/>
          <p:nvPr/>
        </p:nvCxnSpPr>
        <p:spPr>
          <a:xfrm>
            <a:off x="4525267" y="2669162"/>
            <a:ext cx="246414" cy="3821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2" name="Google Shape;332;p1"/>
          <p:cNvSpPr/>
          <p:nvPr/>
        </p:nvSpPr>
        <p:spPr>
          <a:xfrm>
            <a:off x="6414223" y="963055"/>
            <a:ext cx="3128702"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dirty="0">
                <a:solidFill>
                  <a:srgbClr val="7030A0"/>
                </a:solidFill>
                <a:latin typeface="Calibri"/>
                <a:cs typeface="Calibri"/>
                <a:sym typeface="Calibri"/>
              </a:rPr>
              <a:t>. </a:t>
            </a:r>
            <a:endParaRPr sz="1800" i="0" u="none" strike="noStrike" cap="none" dirty="0">
              <a:solidFill>
                <a:srgbClr val="7030A0"/>
              </a:solidFill>
              <a:sym typeface="Arial"/>
            </a:endParaRPr>
          </a:p>
        </p:txBody>
      </p:sp>
      <p:sp>
        <p:nvSpPr>
          <p:cNvPr id="359" name="Google Shape;332;p1"/>
          <p:cNvSpPr/>
          <p:nvPr/>
        </p:nvSpPr>
        <p:spPr>
          <a:xfrm>
            <a:off x="3167114" y="1230483"/>
            <a:ext cx="2041237" cy="43472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100"/>
              <a:buFont typeface="Arial"/>
              <a:buNone/>
            </a:pPr>
            <a:endParaRPr sz="1800" i="0" u="none" strike="noStrike" cap="none" dirty="0">
              <a:solidFill>
                <a:srgbClr val="7030A0"/>
              </a:solidFill>
              <a:sym typeface="Arial"/>
            </a:endParaRPr>
          </a:p>
        </p:txBody>
      </p:sp>
      <p:sp>
        <p:nvSpPr>
          <p:cNvPr id="30" name="TextBox 29"/>
          <p:cNvSpPr txBox="1"/>
          <p:nvPr/>
        </p:nvSpPr>
        <p:spPr>
          <a:xfrm>
            <a:off x="3220926" y="121589"/>
            <a:ext cx="5996660" cy="584775"/>
          </a:xfrm>
          <a:prstGeom prst="rect">
            <a:avLst/>
          </a:prstGeom>
          <a:noFill/>
        </p:spPr>
        <p:txBody>
          <a:bodyPr wrap="square" rtlCol="0">
            <a:spAutoFit/>
          </a:bodyPr>
          <a:lstStyle/>
          <a:p>
            <a:r>
              <a:rPr lang="en-GB" sz="3200" b="1" u="sng" dirty="0">
                <a:solidFill>
                  <a:schemeClr val="accent6">
                    <a:lumMod val="75000"/>
                  </a:schemeClr>
                </a:solidFill>
                <a:latin typeface="Arial Rounded MT Bold" panose="020F0704030504030204" pitchFamily="34" charset="0"/>
              </a:rPr>
              <a:t>JIGSAW CURRICULUM MAP</a:t>
            </a:r>
          </a:p>
        </p:txBody>
      </p:sp>
      <p:sp>
        <p:nvSpPr>
          <p:cNvPr id="10" name="AutoShape 6" descr="Image result for viking rock band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8" descr="Image result for viking rock band clip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7" name="Picture 186"/>
          <p:cNvPicPr>
            <a:picLocks noChangeAspect="1"/>
          </p:cNvPicPr>
          <p:nvPr/>
        </p:nvPicPr>
        <p:blipFill rotWithShape="1">
          <a:blip r:embed="rId4" cstate="print">
            <a:extLst>
              <a:ext uri="{28A0092B-C50C-407E-A947-70E740481C1C}">
                <a14:useLocalDpi xmlns:a14="http://schemas.microsoft.com/office/drawing/2010/main" val="0"/>
              </a:ext>
            </a:extLst>
          </a:blip>
          <a:srcRect l="21910" t="695" r="22613" b="80732"/>
          <a:stretch/>
        </p:blipFill>
        <p:spPr bwMode="auto">
          <a:xfrm>
            <a:off x="-1447" y="-7977"/>
            <a:ext cx="2843814" cy="1548573"/>
          </a:xfrm>
          <a:prstGeom prst="rect">
            <a:avLst/>
          </a:prstGeom>
          <a:ln>
            <a:noFill/>
          </a:ln>
          <a:effectLst>
            <a:softEdge rad="112500"/>
          </a:effectLst>
          <a:extLst>
            <a:ext uri="{53640926-AAD7-44D8-BBD7-CCE9431645EC}">
              <a14:shadowObscured xmlns:a14="http://schemas.microsoft.com/office/drawing/2010/main"/>
            </a:ext>
          </a:extLst>
        </p:spPr>
      </p:pic>
      <p:pic>
        <p:nvPicPr>
          <p:cNvPr id="87" name="Picture 86"/>
          <p:cNvPicPr>
            <a:picLocks noChangeAspect="1"/>
          </p:cNvPicPr>
          <p:nvPr/>
        </p:nvPicPr>
        <p:blipFill>
          <a:blip r:embed="rId5">
            <a:extLst>
              <a:ext uri="{BEBA8EAE-BF5A-486C-A8C5-ECC9F3942E4B}">
                <a14:imgProps xmlns:a14="http://schemas.microsoft.com/office/drawing/2010/main">
                  <a14:imgLayer r:embed="rId6">
                    <a14:imgEffect>
                      <a14:backgroundRemoval t="4461" b="96840" l="10000" r="90000"/>
                    </a14:imgEffect>
                  </a14:imgLayer>
                </a14:imgProps>
              </a:ext>
              <a:ext uri="{28A0092B-C50C-407E-A947-70E740481C1C}">
                <a14:useLocalDpi xmlns:a14="http://schemas.microsoft.com/office/drawing/2010/main" val="0"/>
              </a:ext>
            </a:extLst>
          </a:blip>
          <a:stretch>
            <a:fillRect/>
          </a:stretch>
        </p:blipFill>
        <p:spPr>
          <a:xfrm>
            <a:off x="5497826" y="14997698"/>
            <a:ext cx="3336914" cy="2040068"/>
          </a:xfrm>
          <a:prstGeom prst="rect">
            <a:avLst/>
          </a:prstGeom>
        </p:spPr>
      </p:pic>
      <p:cxnSp>
        <p:nvCxnSpPr>
          <p:cNvPr id="133" name="Google Shape;269;p1"/>
          <p:cNvCxnSpPr/>
          <p:nvPr/>
        </p:nvCxnSpPr>
        <p:spPr>
          <a:xfrm flipH="1">
            <a:off x="4666823" y="1769767"/>
            <a:ext cx="15171" cy="176451"/>
          </a:xfrm>
          <a:prstGeom prst="straightConnector1">
            <a:avLst/>
          </a:prstGeom>
          <a:noFill/>
          <a:ln w="9525" cap="flat" cmpd="sng">
            <a:solidFill>
              <a:schemeClr val="accent1"/>
            </a:solidFill>
            <a:prstDash val="solid"/>
            <a:miter lim="800000"/>
            <a:headEnd type="none" w="sm" len="sm"/>
            <a:tailEnd type="triangle" w="med" len="med"/>
          </a:ln>
        </p:spPr>
      </p:cxnSp>
      <p:pic>
        <p:nvPicPr>
          <p:cNvPr id="239" name="Picture 238">
            <a:extLst>
              <a:ext uri="{FF2B5EF4-FFF2-40B4-BE49-F238E27FC236}">
                <a16:creationId xmlns:a16="http://schemas.microsoft.com/office/drawing/2014/main" id="{1A8BA569-624E-4B6D-84C5-80CECC701677}"/>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0" b="100000" l="0" r="98000"/>
                    </a14:imgEffect>
                  </a14:imgLayer>
                </a14:imgProps>
              </a:ext>
            </a:extLst>
          </a:blip>
          <a:stretch>
            <a:fillRect/>
          </a:stretch>
        </p:blipFill>
        <p:spPr>
          <a:xfrm rot="20422613">
            <a:off x="3032792" y="13257547"/>
            <a:ext cx="981457" cy="510359"/>
          </a:xfrm>
          <a:prstGeom prst="rect">
            <a:avLst/>
          </a:prstGeom>
        </p:spPr>
      </p:pic>
      <p:pic>
        <p:nvPicPr>
          <p:cNvPr id="259" name="Picture 258">
            <a:extLst>
              <a:ext uri="{FF2B5EF4-FFF2-40B4-BE49-F238E27FC236}">
                <a16:creationId xmlns:a16="http://schemas.microsoft.com/office/drawing/2014/main" id="{2CCF0361-5BA7-448E-8D34-9790402FF846}"/>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389" b="91759" l="2676" r="97882"/>
                    </a14:imgEffect>
                  </a14:imgLayer>
                </a14:imgProps>
              </a:ext>
            </a:extLst>
          </a:blip>
          <a:stretch>
            <a:fillRect/>
          </a:stretch>
        </p:blipFill>
        <p:spPr>
          <a:xfrm>
            <a:off x="2402358" y="10786728"/>
            <a:ext cx="1352942" cy="1628961"/>
          </a:xfrm>
          <a:prstGeom prst="rect">
            <a:avLst/>
          </a:prstGeom>
        </p:spPr>
      </p:pic>
      <p:sp>
        <p:nvSpPr>
          <p:cNvPr id="118" name="Google Shape;117;p1"/>
          <p:cNvSpPr txBox="1"/>
          <p:nvPr/>
        </p:nvSpPr>
        <p:spPr>
          <a:xfrm>
            <a:off x="2575027" y="13241395"/>
            <a:ext cx="8412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chemeClr val="dk1"/>
                </a:solidFill>
                <a:latin typeface="Calibri"/>
                <a:ea typeface="Calibri"/>
                <a:cs typeface="Calibri"/>
                <a:sym typeface="Calibri"/>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800"/>
              <a:buFont typeface="Arial"/>
              <a:buNone/>
            </a:pPr>
            <a:r>
              <a:rPr lang="en-GB" sz="1200" b="1" dirty="0">
                <a:solidFill>
                  <a:schemeClr val="dk1"/>
                </a:solidFill>
                <a:latin typeface="Calibri"/>
                <a:cs typeface="Calibri"/>
                <a:sym typeface="Calibri"/>
              </a:rPr>
              <a:t>Autumn</a:t>
            </a:r>
          </a:p>
          <a:p>
            <a:pPr marL="0" marR="0" lvl="0" indent="0" algn="ctr" rtl="0">
              <a:lnSpc>
                <a:spcPct val="100000"/>
              </a:lnSpc>
              <a:spcBef>
                <a:spcPts val="0"/>
              </a:spcBef>
              <a:spcAft>
                <a:spcPts val="0"/>
              </a:spcAft>
              <a:buClr>
                <a:srgbClr val="000000"/>
              </a:buClr>
              <a:buSzPts val="4800"/>
              <a:buFont typeface="Arial"/>
              <a:buNone/>
            </a:pPr>
            <a:r>
              <a:rPr lang="en-GB" sz="1200" b="1" i="0" u="none" strike="noStrike" cap="none" dirty="0">
                <a:solidFill>
                  <a:schemeClr val="dk1"/>
                </a:solidFill>
                <a:latin typeface="Calibri"/>
                <a:cs typeface="Calibri"/>
                <a:sym typeface="Calibri"/>
              </a:rPr>
              <a:t>Term</a:t>
            </a:r>
          </a:p>
          <a:p>
            <a:pPr marL="0" marR="0" lvl="0" indent="0" algn="ctr" rtl="0">
              <a:lnSpc>
                <a:spcPct val="100000"/>
              </a:lnSpc>
              <a:spcBef>
                <a:spcPts val="0"/>
              </a:spcBef>
              <a:spcAft>
                <a:spcPts val="0"/>
              </a:spcAft>
              <a:buClr>
                <a:srgbClr val="000000"/>
              </a:buClr>
              <a:buSzPts val="4800"/>
              <a:buFont typeface="Arial"/>
              <a:buNone/>
            </a:pPr>
            <a:r>
              <a:rPr lang="en-GB" sz="1200" b="1" dirty="0">
                <a:solidFill>
                  <a:schemeClr val="dk1"/>
                </a:solidFill>
                <a:latin typeface="Calibri"/>
                <a:cs typeface="Calibri"/>
                <a:sym typeface="Calibri"/>
              </a:rPr>
              <a:t>2</a:t>
            </a:r>
            <a:endParaRPr sz="1200" b="0" i="0" u="none" strike="noStrike" cap="none" dirty="0">
              <a:solidFill>
                <a:srgbClr val="000000"/>
              </a:solidFill>
              <a:sym typeface="Arial"/>
            </a:endParaRPr>
          </a:p>
        </p:txBody>
      </p:sp>
      <p:sp>
        <p:nvSpPr>
          <p:cNvPr id="120" name="Google Shape;103;p1"/>
          <p:cNvSpPr/>
          <p:nvPr/>
        </p:nvSpPr>
        <p:spPr>
          <a:xfrm>
            <a:off x="6739432" y="10754458"/>
            <a:ext cx="1215000" cy="1305000"/>
          </a:xfrm>
          <a:prstGeom prst="ellipse">
            <a:avLst/>
          </a:prstGeom>
          <a:solidFill>
            <a:srgbClr val="66FF3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22" name="Google Shape;104;p1"/>
          <p:cNvSpPr/>
          <p:nvPr/>
        </p:nvSpPr>
        <p:spPr>
          <a:xfrm>
            <a:off x="6929142" y="10965877"/>
            <a:ext cx="850012" cy="903300"/>
          </a:xfrm>
          <a:prstGeom prst="ellipse">
            <a:avLst/>
          </a:prstGeom>
          <a:solidFill>
            <a:schemeClr val="lt1"/>
          </a:solidFill>
          <a:ln>
            <a:noFill/>
          </a:ln>
        </p:spPr>
        <p:txBody>
          <a:bodyPr spcFirstLastPara="1" wrap="square" lIns="91425" tIns="45700" rIns="91425" bIns="45700" anchor="ctr" anchorCtr="0">
            <a:noAutofit/>
          </a:bodyPr>
          <a:lstStyle/>
          <a:p>
            <a:pPr lvl="0" algn="ctr">
              <a:buSzPts val="4800"/>
            </a:pPr>
            <a:r>
              <a:rPr lang="en-GB" sz="1200" b="1" dirty="0">
                <a:latin typeface="Calibri"/>
                <a:cs typeface="Calibri"/>
                <a:sym typeface="Calibri"/>
              </a:rPr>
              <a:t>Spring</a:t>
            </a:r>
          </a:p>
          <a:p>
            <a:pPr lvl="0" algn="ctr">
              <a:buSzPts val="4800"/>
            </a:pPr>
            <a:r>
              <a:rPr lang="en-GB" sz="1200" b="1" dirty="0">
                <a:latin typeface="Calibri"/>
                <a:cs typeface="Calibri"/>
                <a:sym typeface="Calibri"/>
              </a:rPr>
              <a:t>Term</a:t>
            </a:r>
          </a:p>
          <a:p>
            <a:pPr lvl="0" algn="ctr">
              <a:buSzPts val="4800"/>
            </a:pPr>
            <a:r>
              <a:rPr lang="en-GB" sz="1200" b="1" dirty="0">
                <a:latin typeface="Calibri"/>
                <a:cs typeface="Calibri"/>
                <a:sym typeface="Calibri"/>
              </a:rPr>
              <a:t>1</a:t>
            </a:r>
            <a:endParaRPr lang="en-GB" sz="1200" dirty="0"/>
          </a:p>
        </p:txBody>
      </p:sp>
      <p:sp>
        <p:nvSpPr>
          <p:cNvPr id="128" name="Google Shape;101;p1"/>
          <p:cNvSpPr/>
          <p:nvPr/>
        </p:nvSpPr>
        <p:spPr>
          <a:xfrm>
            <a:off x="6234571" y="6166862"/>
            <a:ext cx="1215000" cy="1305000"/>
          </a:xfrm>
          <a:prstGeom prst="ellipse">
            <a:avLst/>
          </a:prstGeom>
          <a:solidFill>
            <a:srgbClr val="00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155"/>
              <a:buFont typeface="Arial"/>
              <a:buNone/>
            </a:pPr>
            <a:endParaRPr sz="2155" b="0" i="0" u="none" strike="noStrike" cap="none">
              <a:solidFill>
                <a:schemeClr val="lt1"/>
              </a:solidFill>
              <a:latin typeface="Calibri"/>
              <a:ea typeface="Calibri"/>
              <a:cs typeface="Calibri"/>
              <a:sym typeface="Calibri"/>
            </a:endParaRPr>
          </a:p>
        </p:txBody>
      </p:sp>
      <p:sp>
        <p:nvSpPr>
          <p:cNvPr id="134" name="Google Shape;102;p1"/>
          <p:cNvSpPr/>
          <p:nvPr/>
        </p:nvSpPr>
        <p:spPr>
          <a:xfrm>
            <a:off x="6348971" y="6341494"/>
            <a:ext cx="1027053" cy="982669"/>
          </a:xfrm>
          <a:prstGeom prst="ellipse">
            <a:avLst/>
          </a:prstGeom>
          <a:solidFill>
            <a:schemeClr val="lt1"/>
          </a:solidFill>
          <a:ln>
            <a:noFill/>
          </a:ln>
        </p:spPr>
        <p:txBody>
          <a:bodyPr spcFirstLastPara="1" wrap="square" lIns="91425" tIns="45700" rIns="91425" bIns="45700" anchor="ctr" anchorCtr="0">
            <a:noAutofit/>
          </a:bodyPr>
          <a:lstStyle/>
          <a:p>
            <a:pPr lvl="0" algn="ctr">
              <a:buSzPts val="4800"/>
            </a:pPr>
            <a:r>
              <a:rPr lang="en-GB" sz="1200" b="1" dirty="0">
                <a:latin typeface="Calibri"/>
                <a:cs typeface="Calibri"/>
                <a:sym typeface="Calibri"/>
              </a:rPr>
              <a:t>Summer</a:t>
            </a:r>
          </a:p>
          <a:p>
            <a:pPr lvl="0" algn="ctr">
              <a:buSzPts val="4800"/>
            </a:pPr>
            <a:r>
              <a:rPr lang="en-GB" sz="1200" b="1" dirty="0">
                <a:latin typeface="Calibri"/>
                <a:cs typeface="Calibri"/>
                <a:sym typeface="Calibri"/>
              </a:rPr>
              <a:t>Term</a:t>
            </a:r>
          </a:p>
          <a:p>
            <a:pPr lvl="0" algn="ctr">
              <a:buSzPts val="4800"/>
            </a:pPr>
            <a:r>
              <a:rPr lang="en-GB" sz="1200" b="1" dirty="0">
                <a:latin typeface="Calibri"/>
                <a:cs typeface="Calibri"/>
                <a:sym typeface="Calibri"/>
              </a:rPr>
              <a:t>1</a:t>
            </a:r>
            <a:endParaRPr lang="en-GB" sz="1200" dirty="0"/>
          </a:p>
        </p:txBody>
      </p:sp>
      <p:sp>
        <p:nvSpPr>
          <p:cNvPr id="135" name="Google Shape;137;p1"/>
          <p:cNvSpPr txBox="1"/>
          <p:nvPr/>
        </p:nvSpPr>
        <p:spPr>
          <a:xfrm>
            <a:off x="2415785" y="6545517"/>
            <a:ext cx="3916837" cy="4239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55"/>
              <a:buFont typeface="Arial"/>
              <a:buNone/>
            </a:pPr>
            <a:r>
              <a:rPr lang="en-GB" sz="2155" dirty="0">
                <a:solidFill>
                  <a:schemeClr val="lt1"/>
                </a:solidFill>
                <a:latin typeface="Calibri"/>
                <a:cs typeface="Calibri"/>
                <a:sym typeface="Calibri"/>
              </a:rPr>
              <a:t>Relationships</a:t>
            </a:r>
            <a:endParaRPr sz="1400" b="0" i="0" u="none" strike="noStrike" cap="none" dirty="0">
              <a:solidFill>
                <a:srgbClr val="000000"/>
              </a:solidFill>
              <a:latin typeface="Arial"/>
              <a:ea typeface="Arial"/>
              <a:cs typeface="Arial"/>
              <a:sym typeface="Arial"/>
            </a:endParaRPr>
          </a:p>
        </p:txBody>
      </p:sp>
      <p:sp>
        <p:nvSpPr>
          <p:cNvPr id="6" name="Rectangle 5"/>
          <p:cNvSpPr/>
          <p:nvPr/>
        </p:nvSpPr>
        <p:spPr>
          <a:xfrm>
            <a:off x="3567411" y="16813097"/>
            <a:ext cx="4857750" cy="523220"/>
          </a:xfrm>
          <a:prstGeom prst="rect">
            <a:avLst/>
          </a:prstGeom>
        </p:spPr>
        <p:txBody>
          <a:bodyPr>
            <a:spAutoFit/>
          </a:bodyPr>
          <a:lstStyle/>
          <a:p>
            <a:r>
              <a:rPr lang="en-GB" dirty="0">
                <a:solidFill>
                  <a:srgbClr val="7030A0"/>
                </a:solidFill>
                <a:latin typeface="Ubuntu"/>
              </a:rPr>
              <a:t>Includes understanding my place in the class, school and global community as well as devising Learning Charters.</a:t>
            </a:r>
            <a:endParaRPr lang="en-GB" dirty="0">
              <a:solidFill>
                <a:srgbClr val="7030A0"/>
              </a:solidFill>
            </a:endParaRPr>
          </a:p>
        </p:txBody>
      </p:sp>
      <p:sp>
        <p:nvSpPr>
          <p:cNvPr id="9" name="Rectangle 8"/>
          <p:cNvSpPr/>
          <p:nvPr/>
        </p:nvSpPr>
        <p:spPr>
          <a:xfrm>
            <a:off x="4109321" y="10023249"/>
            <a:ext cx="4857750" cy="523220"/>
          </a:xfrm>
          <a:prstGeom prst="rect">
            <a:avLst/>
          </a:prstGeom>
        </p:spPr>
        <p:txBody>
          <a:bodyPr>
            <a:spAutoFit/>
          </a:bodyPr>
          <a:lstStyle/>
          <a:p>
            <a:r>
              <a:rPr lang="en-GB" dirty="0">
                <a:solidFill>
                  <a:srgbClr val="7030A0"/>
                </a:solidFill>
                <a:latin typeface="Ubuntu"/>
              </a:rPr>
              <a:t>Includes drugs and alcohol education, self-esteem and confidence as well as healthy lifestyle choices.</a:t>
            </a:r>
            <a:endParaRPr lang="en-GB" dirty="0">
              <a:solidFill>
                <a:srgbClr val="7030A0"/>
              </a:solidFill>
            </a:endParaRPr>
          </a:p>
        </p:txBody>
      </p:sp>
      <p:sp>
        <p:nvSpPr>
          <p:cNvPr id="17" name="Rectangle 16"/>
          <p:cNvSpPr/>
          <p:nvPr/>
        </p:nvSpPr>
        <p:spPr>
          <a:xfrm>
            <a:off x="3879140" y="3095146"/>
            <a:ext cx="4857750" cy="738664"/>
          </a:xfrm>
          <a:prstGeom prst="rect">
            <a:avLst/>
          </a:prstGeom>
        </p:spPr>
        <p:txBody>
          <a:bodyPr>
            <a:spAutoFit/>
          </a:bodyPr>
          <a:lstStyle/>
          <a:p>
            <a:pPr algn="ctr"/>
            <a:r>
              <a:rPr lang="en-GB" dirty="0">
                <a:solidFill>
                  <a:srgbClr val="7030A0"/>
                </a:solidFill>
                <a:latin typeface="Ubuntu"/>
              </a:rPr>
              <a:t>This puzzle includes sex and relationships education in the context of coping positively with change. (includes age-appropriate sex education</a:t>
            </a:r>
            <a:endParaRPr lang="en-GB" dirty="0">
              <a:solidFill>
                <a:srgbClr val="7030A0"/>
              </a:solidFill>
            </a:endParaRPr>
          </a:p>
        </p:txBody>
      </p:sp>
      <p:pic>
        <p:nvPicPr>
          <p:cNvPr id="22" name="Picture 21"/>
          <p:cNvPicPr>
            <a:picLocks noChangeAspect="1"/>
          </p:cNvPicPr>
          <p:nvPr/>
        </p:nvPicPr>
        <p:blipFill>
          <a:blip r:embed="rId11">
            <a:extLst>
              <a:ext uri="{BEBA8EAE-BF5A-486C-A8C5-ECC9F3942E4B}">
                <a14:imgProps xmlns:a14="http://schemas.microsoft.com/office/drawing/2010/main">
                  <a14:imgLayer r:embed="rId12">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370256" y="8118697"/>
            <a:ext cx="1720170" cy="1720170"/>
          </a:xfrm>
          <a:prstGeom prst="rect">
            <a:avLst/>
          </a:prstGeom>
        </p:spPr>
      </p:pic>
      <p:pic>
        <p:nvPicPr>
          <p:cNvPr id="23" name="Picture 22"/>
          <p:cNvPicPr>
            <a:picLocks noChangeAspect="1"/>
          </p:cNvPicPr>
          <p:nvPr/>
        </p:nvPicPr>
        <p:blipFill>
          <a:blip r:embed="rId13">
            <a:extLst>
              <a:ext uri="{BEBA8EAE-BF5A-486C-A8C5-ECC9F3942E4B}">
                <a14:imgProps xmlns:a14="http://schemas.microsoft.com/office/drawing/2010/main">
                  <a14:imgLayer r:embed="rId14">
                    <a14:imgEffect>
                      <a14:backgroundRemoval t="8052" b="92468" l="4430" r="94093"/>
                    </a14:imgEffect>
                  </a14:imgLayer>
                </a14:imgProps>
              </a:ext>
              <a:ext uri="{28A0092B-C50C-407E-A947-70E740481C1C}">
                <a14:useLocalDpi xmlns:a14="http://schemas.microsoft.com/office/drawing/2010/main" val="0"/>
              </a:ext>
            </a:extLst>
          </a:blip>
          <a:stretch>
            <a:fillRect/>
          </a:stretch>
        </p:blipFill>
        <p:spPr>
          <a:xfrm>
            <a:off x="657149" y="8448515"/>
            <a:ext cx="2228579" cy="1810132"/>
          </a:xfrm>
          <a:prstGeom prst="rect">
            <a:avLst/>
          </a:prstGeom>
        </p:spPr>
      </p:pic>
      <p:pic>
        <p:nvPicPr>
          <p:cNvPr id="2" name="Picture 1"/>
          <p:cNvPicPr>
            <a:picLocks noChangeAspect="1"/>
          </p:cNvPicPr>
          <p:nvPr/>
        </p:nvPicPr>
        <p:blipFill>
          <a:blip r:embed="rId15">
            <a:extLst>
              <a:ext uri="{BEBA8EAE-BF5A-486C-A8C5-ECC9F3942E4B}">
                <a14:imgProps xmlns:a14="http://schemas.microsoft.com/office/drawing/2010/main">
                  <a14:imgLayer r:embed="rId16">
                    <a14:imgEffect>
                      <a14:backgroundRemoval t="5797" b="95290" l="10383" r="89071"/>
                    </a14:imgEffect>
                  </a14:imgLayer>
                </a14:imgProps>
              </a:ext>
              <a:ext uri="{28A0092B-C50C-407E-A947-70E740481C1C}">
                <a14:useLocalDpi xmlns:a14="http://schemas.microsoft.com/office/drawing/2010/main" val="0"/>
              </a:ext>
            </a:extLst>
          </a:blip>
          <a:stretch>
            <a:fillRect/>
          </a:stretch>
        </p:blipFill>
        <p:spPr>
          <a:xfrm>
            <a:off x="947739" y="10167090"/>
            <a:ext cx="1089513" cy="1643200"/>
          </a:xfrm>
          <a:prstGeom prst="rect">
            <a:avLst/>
          </a:prstGeom>
        </p:spPr>
      </p:pic>
      <p:pic>
        <p:nvPicPr>
          <p:cNvPr id="4" name="Picture 3"/>
          <p:cNvPicPr>
            <a:picLocks noChangeAspect="1"/>
          </p:cNvPicPr>
          <p:nvPr/>
        </p:nvPicPr>
        <p:blipFill>
          <a:blip r:embed="rId17">
            <a:extLst>
              <a:ext uri="{BEBA8EAE-BF5A-486C-A8C5-ECC9F3942E4B}">
                <a14:imgProps xmlns:a14="http://schemas.microsoft.com/office/drawing/2010/main">
                  <a14:imgLayer r:embed="rId1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406375" y="12179291"/>
            <a:ext cx="2335806" cy="2242176"/>
          </a:xfrm>
          <a:prstGeom prst="rect">
            <a:avLst/>
          </a:prstGeom>
        </p:spPr>
      </p:pic>
      <p:pic>
        <p:nvPicPr>
          <p:cNvPr id="8" name="Picture 7"/>
          <p:cNvPicPr>
            <a:picLocks noChangeAspect="1"/>
          </p:cNvPicPr>
          <p:nvPr/>
        </p:nvPicPr>
        <p:blipFill>
          <a:blip r:embed="rId19">
            <a:extLst>
              <a:ext uri="{BEBA8EAE-BF5A-486C-A8C5-ECC9F3942E4B}">
                <a14:imgProps xmlns:a14="http://schemas.microsoft.com/office/drawing/2010/main">
                  <a14:imgLayer r:embed="rId20">
                    <a14:imgEffect>
                      <a14:backgroundRemoval t="513" b="100000" l="772" r="98842"/>
                    </a14:imgEffect>
                  </a14:imgLayer>
                </a14:imgProps>
              </a:ext>
            </a:extLst>
          </a:blip>
          <a:stretch>
            <a:fillRect/>
          </a:stretch>
        </p:blipFill>
        <p:spPr>
          <a:xfrm>
            <a:off x="754681" y="5458541"/>
            <a:ext cx="2494244" cy="1877906"/>
          </a:xfrm>
          <a:prstGeom prst="rect">
            <a:avLst/>
          </a:prstGeom>
        </p:spPr>
      </p:pic>
      <p:pic>
        <p:nvPicPr>
          <p:cNvPr id="12" name="Picture 11"/>
          <p:cNvPicPr>
            <a:picLocks noChangeAspect="1"/>
          </p:cNvPicPr>
          <p:nvPr/>
        </p:nvPicPr>
        <p:blipFill>
          <a:blip r:embed="rId21">
            <a:extLst>
              <a:ext uri="{BEBA8EAE-BF5A-486C-A8C5-ECC9F3942E4B}">
                <a14:imgProps xmlns:a14="http://schemas.microsoft.com/office/drawing/2010/main">
                  <a14:imgLayer r:embed="rId22">
                    <a14:imgEffect>
                      <a14:backgroundRemoval t="381" b="89905" l="714" r="90000"/>
                    </a14:imgEffect>
                  </a14:imgLayer>
                </a14:imgProps>
              </a:ext>
            </a:extLst>
          </a:blip>
          <a:stretch>
            <a:fillRect/>
          </a:stretch>
        </p:blipFill>
        <p:spPr>
          <a:xfrm>
            <a:off x="5293938" y="3816969"/>
            <a:ext cx="2294530" cy="1720898"/>
          </a:xfrm>
          <a:prstGeom prst="rect">
            <a:avLst/>
          </a:prstGeom>
        </p:spPr>
      </p:pic>
      <p:pic>
        <p:nvPicPr>
          <p:cNvPr id="5" name="Picture 4">
            <a:extLst>
              <a:ext uri="{FF2B5EF4-FFF2-40B4-BE49-F238E27FC236}">
                <a16:creationId xmlns:a16="http://schemas.microsoft.com/office/drawing/2014/main" id="{6CA47988-D23C-4216-B866-F082D7CDFCEF}"/>
              </a:ext>
            </a:extLst>
          </p:cNvPr>
          <p:cNvPicPr>
            <a:picLocks noChangeAspect="1"/>
          </p:cNvPicPr>
          <p:nvPr/>
        </p:nvPicPr>
        <p:blipFill>
          <a:blip r:embed="rId23"/>
          <a:stretch>
            <a:fillRect/>
          </a:stretch>
        </p:blipFill>
        <p:spPr>
          <a:xfrm>
            <a:off x="1921382" y="2006061"/>
            <a:ext cx="1962353" cy="68976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5133</TotalTime>
  <Words>221</Words>
  <Application>Microsoft Office PowerPoint</Application>
  <PresentationFormat>Custom</PresentationFormat>
  <Paragraphs>46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Rounded MT Bold</vt:lpstr>
      <vt:lpstr>Calibri</vt:lpstr>
      <vt:lpstr>Ubuntu</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dc:creator>
  <cp:lastModifiedBy>Katherine Carroll</cp:lastModifiedBy>
  <cp:revision>144</cp:revision>
  <dcterms:modified xsi:type="dcterms:W3CDTF">2021-03-10T13:29:05Z</dcterms:modified>
</cp:coreProperties>
</file>