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7" r:id="rId1"/>
  </p:sldMasterIdLst>
  <p:sldIdLst>
    <p:sldId id="256" r:id="rId2"/>
    <p:sldId id="257" r:id="rId3"/>
    <p:sldId id="258" r:id="rId4"/>
    <p:sldId id="259" r:id="rId5"/>
    <p:sldId id="261" r:id="rId6"/>
    <p:sldId id="26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FFAF268-BC1E-A16F-FF9A-F6320D80D28E}" v="164" dt="2020-03-25T14:58:37.326"/>
    <p1510:client id="{BE19DFA2-0BCB-D9D5-E80C-22F8DDF86212}" v="34" dt="2020-04-30T08:16:36.74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8" d="100"/>
          <a:sy n="88" d="100"/>
        </p:scale>
        <p:origin x="269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none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EA0C0817-A112-4847-8014-A94B7D2A4EA3}" type="datetime1">
              <a:rPr lang="en-US" smtClean="0"/>
              <a:t>5/14/2020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1555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t>5/14/2020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50933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anchor="ctr">
            <a:normAutofit/>
          </a:bodyPr>
          <a:lstStyle>
            <a:lvl1pPr algn="ctr">
              <a:lnSpc>
                <a:spcPct val="83000"/>
              </a:lnSpc>
              <a:defRPr lang="en-US" sz="6800" kern="1200" cap="none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9C646AA-F36E-4540-911D-FFFC0A0EF24A}" type="datetime1">
              <a:rPr lang="en-US" smtClean="0"/>
              <a:t>5/14/2020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477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6D26-FA5F-4637-B602-B7C2DC34CFD4}" type="datetime1">
              <a:rPr lang="en-US" smtClean="0"/>
              <a:t>5/14/2020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71661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5/14/2020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6051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t>5/14/2020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3958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6942-C211-4B28-8DBD-C953E00AF71B}" type="datetime1">
              <a:rPr lang="en-US" smtClean="0"/>
              <a:t>5/14/2020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3442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E8D12A6-918A-48BD-8CB9-CA713993B0EA}" type="datetime1">
              <a:rPr lang="en-US" smtClean="0"/>
              <a:t>5/14/2020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62145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778CE86-875F-4587-BCF6-FA054AFC0D53}" type="datetime1">
              <a:rPr lang="en-US" smtClean="0"/>
              <a:pPr/>
              <a:t>5/14/2020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50526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F40B7-36AB-4376-BE14-EF7004D79BB9}" type="datetime1">
              <a:rPr lang="en-US" smtClean="0"/>
              <a:t>5/14/2020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53513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7CAB8-DCAE-46A5-AADA-B3FAD11A54E0}" type="datetime1">
              <a:rPr lang="en-US" smtClean="0"/>
              <a:t>5/14/2020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96793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5/14/2020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1439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  <p:sldLayoutId id="2147483754" r:id="rId2"/>
    <p:sldLayoutId id="2147483755" r:id="rId3"/>
    <p:sldLayoutId id="2147483756" r:id="rId4"/>
    <p:sldLayoutId id="2147483751" r:id="rId5"/>
    <p:sldLayoutId id="2147483746" r:id="rId6"/>
    <p:sldLayoutId id="2147483747" r:id="rId7"/>
    <p:sldLayoutId id="2147483748" r:id="rId8"/>
    <p:sldLayoutId id="2147483749" r:id="rId9"/>
    <p:sldLayoutId id="2147483750" r:id="rId10"/>
    <p:sldLayoutId id="2147483752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400" i="0" kern="1200" cap="none" spc="-7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3.png"/><Relationship Id="rId4" Type="http://schemas.openxmlformats.org/officeDocument/2006/relationships/hyperlink" Target="https://www.youtube.com/watch?v=oGxXyxmynGs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3.png"/><Relationship Id="rId4" Type="http://schemas.openxmlformats.org/officeDocument/2006/relationships/hyperlink" Target="https://www.youtube.com/watch?v=vMU1EDzyw-g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3.png"/><Relationship Id="rId4" Type="http://schemas.openxmlformats.org/officeDocument/2006/relationships/hyperlink" Target="https://www.youtube.com/watch?v=JW7zVY7FbTQ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3.png"/><Relationship Id="rId4" Type="http://schemas.openxmlformats.org/officeDocument/2006/relationships/hyperlink" Target="https://www.youtube.com/watch?v=eaXPXWBcE3I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3.png"/><Relationship Id="rId4" Type="http://schemas.openxmlformats.org/officeDocument/2006/relationships/hyperlink" Target="mailto:school@cjs.tamat.org.u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>
            <a:extLst>
              <a:ext uri="{FF2B5EF4-FFF2-40B4-BE49-F238E27FC236}">
                <a16:creationId xmlns:a16="http://schemas.microsoft.com/office/drawing/2014/main" id="{06EC0D70-9500-4534-A295-7D9EA497503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alphaModFix amt="90000"/>
          </a:blip>
          <a:srcRect t="11205" r="-2" b="4950"/>
          <a:stretch/>
        </p:blipFill>
        <p:spPr>
          <a:xfrm>
            <a:off x="1" y="10"/>
            <a:ext cx="12191999" cy="6857989"/>
          </a:xfrm>
          <a:prstGeom prst="rect">
            <a:avLst/>
          </a:prstGeom>
        </p:spPr>
      </p:pic>
      <p:sp>
        <p:nvSpPr>
          <p:cNvPr id="6" name="Rectangle 8">
            <a:extLst>
              <a:ext uri="{FF2B5EF4-FFF2-40B4-BE49-F238E27FC236}">
                <a16:creationId xmlns:a16="http://schemas.microsoft.com/office/drawing/2014/main" id="{DB4A12B6-EF0D-43E8-8C17-4FAD4D2766E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>
              <a:lumMod val="85000"/>
              <a:lumOff val="15000"/>
              <a:alpha val="93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AE107525-0C02-447F-8A3F-553320A7230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2"/>
            </a:solidFill>
            <a:prstDash val="solid"/>
            <a:miter lim="800000"/>
          </a:ln>
          <a:effectLst/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>
            <a:normAutofit/>
          </a:bodyPr>
          <a:lstStyle/>
          <a:p>
            <a:r>
              <a:rPr lang="en-US" dirty="0">
                <a:cs typeface="Calibri Light"/>
              </a:rPr>
              <a:t>Singing Assembly 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 err="1"/>
              <a:t>Mrs</a:t>
            </a:r>
            <a:r>
              <a:rPr lang="en-US" dirty="0"/>
              <a:t> Saunders </a:t>
            </a:r>
          </a:p>
        </p:txBody>
      </p:sp>
      <p:sp>
        <p:nvSpPr>
          <p:cNvPr id="8" name="Rectangle 12">
            <a:extLst>
              <a:ext uri="{FF2B5EF4-FFF2-40B4-BE49-F238E27FC236}">
                <a16:creationId xmlns:a16="http://schemas.microsoft.com/office/drawing/2014/main" id="{AB7A42E3-05D8-4A0B-9D4E-20EF581E57C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0" name="Straight Connector 14">
            <a:extLst>
              <a:ext uri="{FF2B5EF4-FFF2-40B4-BE49-F238E27FC236}">
                <a16:creationId xmlns:a16="http://schemas.microsoft.com/office/drawing/2014/main" id="{6EE9A54B-189D-4645-8254-FDC4210EC6D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1267730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511CE48F-D5E4-4520-AF1E-8F85CFBDA59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941820" y="1267730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1448851-39AD-4943-BF9C-C50704E0837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1913025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87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09E310-C7C2-4F23-B466-4417C8ED3B9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4C31FF5-F97E-4082-BFC5-A880DB9F3F0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01150" y="457200"/>
            <a:ext cx="8533646" cy="5943603"/>
          </a:xfrm>
          <a:prstGeom prst="rect">
            <a:avLst/>
          </a:prstGeom>
          <a:solidFill>
            <a:srgbClr val="FFFFFF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015B4CE-42DE-4E9B-B800-B5B8142E6FC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72467" y="621793"/>
            <a:ext cx="8198780" cy="5614416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07D7A7-B48E-4C42-9472-A880153514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4616" y="881210"/>
            <a:ext cx="7417925" cy="1517035"/>
          </a:xfrm>
        </p:spPr>
        <p:txBody>
          <a:bodyPr>
            <a:normAutofit/>
          </a:bodyPr>
          <a:lstStyle/>
          <a:p>
            <a:r>
              <a:rPr lang="en-US">
                <a:solidFill>
                  <a:schemeClr val="tx1"/>
                </a:solidFill>
              </a:rPr>
              <a:t>Song One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6E5F0B-2599-4EBD-9EB9-D232358094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44616" y="2626840"/>
            <a:ext cx="7245103" cy="313177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3600" dirty="0" smtClean="0">
                <a:hlinkClick r:id="rId4"/>
              </a:rPr>
              <a:t>Hold my hand </a:t>
            </a:r>
            <a:endParaRPr lang="en-US" dirty="0"/>
          </a:p>
          <a:p>
            <a:pPr marL="0" indent="0">
              <a:buNone/>
            </a:pPr>
            <a:endParaRPr lang="en-US" sz="4000" dirty="0"/>
          </a:p>
        </p:txBody>
      </p:sp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741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47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D2FECC-1B28-4DC7-BFB6-2927E7301B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Song two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53F5A5-CAE2-4AFF-84EA-7DB1FDD49D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sz="4000" dirty="0" smtClean="0">
                <a:ea typeface="+mn-lt"/>
                <a:cs typeface="+mn-lt"/>
                <a:hlinkClick r:id="rId4"/>
              </a:rPr>
              <a:t>Unstoppable</a:t>
            </a:r>
            <a:endParaRPr lang="en-US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229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90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1E79BE-B865-44D3-AF4B-FC31260FD1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Song three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7B3BA5-509F-4142-8375-9B76190F09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sz="4800" dirty="0" smtClean="0">
                <a:hlinkClick r:id="rId4"/>
              </a:rPr>
              <a:t>Recovery </a:t>
            </a:r>
            <a:r>
              <a:rPr lang="en-US" sz="4800" dirty="0"/>
              <a:t> </a:t>
            </a:r>
            <a:endParaRPr lang="en-US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656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98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1E79BE-B865-44D3-AF4B-FC31260FD1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Song </a:t>
            </a:r>
            <a:r>
              <a:rPr lang="en-US" dirty="0" smtClean="0"/>
              <a:t>four</a:t>
            </a:r>
            <a:r>
              <a:rPr lang="en-US" dirty="0"/>
              <a:t>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7B3BA5-509F-4142-8375-9B76190F09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sz="4800" dirty="0" smtClean="0">
                <a:hlinkClick r:id="rId4"/>
              </a:rPr>
              <a:t>Our God is a Great Big God  </a:t>
            </a:r>
            <a:r>
              <a:rPr lang="en-US" sz="4800" dirty="0"/>
              <a:t> </a:t>
            </a:r>
            <a:endParaRPr lang="en-US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4448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17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3C7B72-7EEB-4D2D-ABBA-E48CF511BF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Recommend a song …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76FC51-2D4D-4E7D-AB94-30C1A5B911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>
                <a:hlinkClick r:id="rId4"/>
              </a:rPr>
              <a:t>school@cjs.tamat.org.uk</a:t>
            </a:r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2833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28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AnalogousFromDarkSeedLeftStep">
      <a:dk1>
        <a:srgbClr val="000000"/>
      </a:dk1>
      <a:lt1>
        <a:srgbClr val="FFFFFF"/>
      </a:lt1>
      <a:dk2>
        <a:srgbClr val="412C24"/>
      </a:dk2>
      <a:lt2>
        <a:srgbClr val="E2E4E8"/>
      </a:lt2>
      <a:accent1>
        <a:srgbClr val="C09C4C"/>
      </a:accent1>
      <a:accent2>
        <a:srgbClr val="B15B3B"/>
      </a:accent2>
      <a:accent3>
        <a:srgbClr val="C34D5E"/>
      </a:accent3>
      <a:accent4>
        <a:srgbClr val="B13B7E"/>
      </a:accent4>
      <a:accent5>
        <a:srgbClr val="C34DC1"/>
      </a:accent5>
      <a:accent6>
        <a:srgbClr val="853FB3"/>
      </a:accent6>
      <a:hlink>
        <a:srgbClr val="C24AAC"/>
      </a:hlink>
      <a:folHlink>
        <a:srgbClr val="7F7F7F"/>
      </a:folHlink>
    </a:clrScheme>
    <a:fontScheme name="Savon">
      <a:majorFont>
        <a:latin typeface="Gill Sans MT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VTI" id="{A72E8C35-66DD-49F8-AF66-813F19B983AE}" vid="{93CCBC76-B7A1-4C3D-93EA-5CE34C4670F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2186</TotalTime>
  <Words>30</Words>
  <Application>Microsoft Office PowerPoint</Application>
  <PresentationFormat>Widescreen</PresentationFormat>
  <Paragraphs>12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Calibri Light</vt:lpstr>
      <vt:lpstr>Garamond</vt:lpstr>
      <vt:lpstr>Gill Sans MT</vt:lpstr>
      <vt:lpstr>SavonVTI</vt:lpstr>
      <vt:lpstr>Singing Assembly </vt:lpstr>
      <vt:lpstr>Song One</vt:lpstr>
      <vt:lpstr>Song two </vt:lpstr>
      <vt:lpstr>Song three </vt:lpstr>
      <vt:lpstr>Song four </vt:lpstr>
      <vt:lpstr>Recommend a song 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Katherine Saunders</dc:creator>
  <cp:lastModifiedBy>Rebecca Perkin</cp:lastModifiedBy>
  <cp:revision>78</cp:revision>
  <dcterms:created xsi:type="dcterms:W3CDTF">2020-03-25T14:42:09Z</dcterms:created>
  <dcterms:modified xsi:type="dcterms:W3CDTF">2020-05-14T08:47:25Z</dcterms:modified>
</cp:coreProperties>
</file>